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6" r:id="rId10"/>
    <p:sldId id="267" r:id="rId11"/>
    <p:sldId id="277" r:id="rId12"/>
    <p:sldId id="275" r:id="rId13"/>
    <p:sldId id="278" r:id="rId14"/>
    <p:sldId id="270" r:id="rId15"/>
    <p:sldId id="272" r:id="rId16"/>
    <p:sldId id="273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63B7A-AB95-48E6-ADC3-20E90FEF1C43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E1688-B21F-45C8-83A8-74A7395C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6A6CFE-A8A5-44D1-8C9B-EB19FABD83BE}" type="slidenum">
              <a:rPr lang="vi-VN" smtClean="0"/>
              <a:pPr eaLnBrk="1" hangingPunct="1"/>
              <a:t>1</a:t>
            </a:fld>
            <a:endParaRPr lang="vi-VN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5F8C8A-3F0D-498A-B151-119A525C2732}" type="slidenum">
              <a:rPr lang="vi-VN" smtClean="0"/>
              <a:pPr eaLnBrk="1" hangingPunct="1"/>
              <a:t>18</a:t>
            </a:fld>
            <a:endParaRPr lang="vi-VN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7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5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CFDB9-4DC3-4B0C-8A53-ECABD80983F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3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3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3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5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3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1910-12DF-485F-B96E-3A3B9C01B88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3060-B8BE-42D2-B190-BE505C01B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2" Type="http://schemas.openxmlformats.org/officeDocument/2006/relationships/audio" Target="../media/audio2.wav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447800" y="2819400"/>
            <a:ext cx="6553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1628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latin typeface=".VnTime"/>
            </a:endParaRPr>
          </a:p>
        </p:txBody>
      </p:sp>
      <p:pic>
        <p:nvPicPr>
          <p:cNvPr id="9222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74027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8"/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192"/>
            <a:chExt cx="5760" cy="3936"/>
          </a:xfrm>
        </p:grpSpPr>
        <p:grpSp>
          <p:nvGrpSpPr>
            <p:cNvPr id="9226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29" name="Picture 10" descr="n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0" name="Picture 11" descr="n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7" name="Picture 1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1371600" y="1030288"/>
            <a:ext cx="6400800" cy="5141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6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36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: 1C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228600"/>
            <a:ext cx="16764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15061"/>
      </p:ext>
    </p:extLst>
  </p:cSld>
  <p:clrMapOvr>
    <a:masterClrMapping/>
  </p:clrMapOvr>
  <p:transition spd="slow">
    <p:strips dir="rd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-38100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8197" y="2139077"/>
            <a:ext cx="899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653524"/>
              </p:ext>
            </p:extLst>
          </p:nvPr>
        </p:nvGraphicFramePr>
        <p:xfrm>
          <a:off x="0" y="4876800"/>
          <a:ext cx="2667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Clip" r:id="rId3" imgW="1820520" imgH="2530080" progId="MS_ClipArt_Gallery.2">
                  <p:embed/>
                </p:oleObj>
              </mc:Choice>
              <mc:Fallback>
                <p:oleObj name="Clip" r:id="rId3" imgW="1820520" imgH="2530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76800"/>
                        <a:ext cx="26670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72817" y="4572000"/>
            <a:ext cx="22397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4400" b="1" dirty="0" smtClean="0">
                <a:solidFill>
                  <a:srgbClr val="002060"/>
                </a:solidFill>
                <a:latin typeface=".VnTime" pitchFamily="34" charset="0"/>
              </a:rPr>
              <a:t>4</a:t>
            </a:r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 + 0 = </a:t>
            </a:r>
            <a:r>
              <a:rPr lang="vi-VN" sz="4400" b="1" dirty="0" smtClean="0">
                <a:solidFill>
                  <a:srgbClr val="002060"/>
                </a:solidFill>
                <a:latin typeface=".VnTime" pitchFamily="34" charset="0"/>
              </a:rPr>
              <a:t>4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3000332"/>
            <a:ext cx="38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solidFill>
                  <a:srgbClr val="0000FF"/>
                </a:solidFill>
                <a:latin typeface=".VnTime" pitchFamily="34" charset="0"/>
              </a:rPr>
              <a:t>c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hính</a:t>
            </a:r>
            <a:r>
              <a:rPr lang="en-US" sz="54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số</a:t>
            </a:r>
            <a:r>
              <a:rPr lang="en-US" sz="54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đó</a:t>
            </a:r>
            <a:r>
              <a:rPr lang="en-US" sz="5400" dirty="0" smtClean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sz="5400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30480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14400" y="4572000"/>
            <a:ext cx="25218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0 </a:t>
            </a:r>
            <a:r>
              <a:rPr lang="en-US" sz="4400" b="1" dirty="0">
                <a:solidFill>
                  <a:srgbClr val="002060"/>
                </a:solidFill>
                <a:latin typeface=".VnTime" pitchFamily="34" charset="0"/>
              </a:rPr>
              <a:t>+ </a:t>
            </a:r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4  </a:t>
            </a:r>
            <a:r>
              <a:rPr lang="en-US" sz="4400" b="1" dirty="0">
                <a:solidFill>
                  <a:srgbClr val="002060"/>
                </a:solidFill>
                <a:latin typeface=".VnTime" pitchFamily="34" charset="0"/>
              </a:rPr>
              <a:t>= 4 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743200" y="1143000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endParaRPr lang="vi-VN" sz="36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486400" y="4572000"/>
            <a:ext cx="25218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0 </a:t>
            </a:r>
            <a:r>
              <a:rPr lang="en-US" sz="4400" b="1" dirty="0">
                <a:solidFill>
                  <a:srgbClr val="002060"/>
                </a:solidFill>
                <a:latin typeface=".VnTime" pitchFamily="34" charset="0"/>
              </a:rPr>
              <a:t>+ 5</a:t>
            </a:r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.VnTime" pitchFamily="34" charset="0"/>
              </a:rPr>
              <a:t>= 5 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3429000" y="2086170"/>
            <a:ext cx="23807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.VnTime" pitchFamily="34" charset="0"/>
              </a:rPr>
              <a:t>0 </a:t>
            </a:r>
            <a:r>
              <a:rPr lang="en-US" sz="4400" b="1" dirty="0">
                <a:solidFill>
                  <a:srgbClr val="FF0000"/>
                </a:solidFill>
                <a:latin typeface=".VnTime" pitchFamily="34" charset="0"/>
              </a:rPr>
              <a:t>+ </a:t>
            </a:r>
            <a:r>
              <a:rPr lang="en-US" sz="4400" b="1" dirty="0" smtClean="0">
                <a:solidFill>
                  <a:srgbClr val="FF0000"/>
                </a:solidFill>
                <a:latin typeface=".VnTime" pitchFamily="34" charset="0"/>
              </a:rPr>
              <a:t>2 </a:t>
            </a:r>
            <a:r>
              <a:rPr lang="en-US" sz="4400" b="1" dirty="0">
                <a:solidFill>
                  <a:srgbClr val="FF0000"/>
                </a:solidFill>
                <a:latin typeface=".VnTime" pitchFamily="34" charset="0"/>
              </a:rPr>
              <a:t>= 2 </a:t>
            </a:r>
            <a:endParaRPr lang="vi-VN" sz="4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4325" y="2081189"/>
            <a:ext cx="22397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2060"/>
                </a:solidFill>
                <a:latin typeface=".VnTime" pitchFamily="34" charset="0"/>
              </a:rPr>
              <a:t>0</a:t>
            </a:r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 + 1 = 1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400800" y="2133600"/>
            <a:ext cx="22397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0 + 3 = 3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38100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76200" y="2133600"/>
            <a:ext cx="10287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4800" dirty="0" err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ố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0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cộng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88739" y="5174159"/>
            <a:ext cx="22397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4400" b="1" dirty="0" smtClean="0">
                <a:solidFill>
                  <a:srgbClr val="002060"/>
                </a:solidFill>
                <a:latin typeface=".VnTime" pitchFamily="34" charset="0"/>
              </a:rPr>
              <a:t>0</a:t>
            </a:r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 + </a:t>
            </a:r>
            <a:r>
              <a:rPr lang="vi-VN" sz="4400" b="1" dirty="0" smtClean="0">
                <a:solidFill>
                  <a:srgbClr val="002060"/>
                </a:solidFill>
                <a:latin typeface=".VnTime" pitchFamily="34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 = </a:t>
            </a:r>
            <a:r>
              <a:rPr lang="vi-VN" sz="4400" b="1" dirty="0" smtClean="0">
                <a:solidFill>
                  <a:srgbClr val="002060"/>
                </a:solidFill>
                <a:latin typeface=".VnTime" pitchFamily="34" charset="0"/>
              </a:rPr>
              <a:t>2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-38100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19200" y="381000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latin typeface=".VnTime" pitchFamily="34" charset="0"/>
              </a:rPr>
              <a:t>                      </a:t>
            </a:r>
            <a:r>
              <a:rPr lang="en-US" sz="4000" dirty="0" smtClean="0">
                <a:latin typeface=".VnTime" pitchFamily="34" charset="0"/>
              </a:rPr>
              <a:t>       </a:t>
            </a:r>
            <a:endParaRPr lang="vi-VN" sz="4000" b="1" dirty="0">
              <a:latin typeface=".VnTime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-17060" y="2139077"/>
            <a:ext cx="899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Số</a:t>
            </a:r>
            <a:r>
              <a:rPr lang="en-US" sz="5400" dirty="0" smtClean="0">
                <a:solidFill>
                  <a:srgbClr val="0000FF"/>
                </a:solidFill>
                <a:latin typeface=".VnTime" pitchFamily="34" charset="0"/>
              </a:rPr>
              <a:t> 0 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cộng</a:t>
            </a:r>
            <a:r>
              <a:rPr lang="en-US" sz="54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với</a:t>
            </a:r>
            <a:r>
              <a:rPr lang="en-US" sz="54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một</a:t>
            </a:r>
            <a:r>
              <a:rPr lang="en-US" sz="54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số</a:t>
            </a:r>
            <a:r>
              <a:rPr lang="en-US" sz="54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bằng</a:t>
            </a:r>
            <a:r>
              <a:rPr lang="en-US" sz="54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endParaRPr lang="vi-VN" sz="5400" dirty="0">
              <a:solidFill>
                <a:srgbClr val="FF0000"/>
              </a:solidFill>
            </a:endParaRPr>
          </a:p>
        </p:txBody>
      </p:sp>
      <p:graphicFrame>
        <p:nvGraphicFramePr>
          <p:cNvPr id="4098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914400" y="4876800"/>
          <a:ext cx="1752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Clip" r:id="rId3" imgW="1820520" imgH="2530080" progId="MS_ClipArt_Gallery.2">
                  <p:embed/>
                </p:oleObj>
              </mc:Choice>
              <mc:Fallback>
                <p:oleObj name="Clip" r:id="rId3" imgW="1820520" imgH="2530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1752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88739" y="5174159"/>
            <a:ext cx="22397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4400" b="1" dirty="0" smtClean="0">
                <a:solidFill>
                  <a:srgbClr val="002060"/>
                </a:solidFill>
                <a:latin typeface=".VnTime" pitchFamily="34" charset="0"/>
              </a:rPr>
              <a:t>0</a:t>
            </a:r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 + </a:t>
            </a:r>
            <a:r>
              <a:rPr lang="vi-VN" sz="4400" b="1" dirty="0" smtClean="0">
                <a:solidFill>
                  <a:srgbClr val="002060"/>
                </a:solidFill>
                <a:latin typeface=".VnTime" pitchFamily="34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 = </a:t>
            </a:r>
            <a:r>
              <a:rPr lang="vi-VN" sz="4400" b="1" dirty="0" smtClean="0">
                <a:solidFill>
                  <a:srgbClr val="002060"/>
                </a:solidFill>
                <a:latin typeface=".VnTime" pitchFamily="34" charset="0"/>
              </a:rPr>
              <a:t>2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048000"/>
            <a:ext cx="3589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solidFill>
                  <a:srgbClr val="0000FF"/>
                </a:solidFill>
                <a:latin typeface=".VnTime" pitchFamily="34" charset="0"/>
              </a:rPr>
              <a:t>c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hính</a:t>
            </a:r>
            <a:r>
              <a:rPr lang="en-US" sz="54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số</a:t>
            </a:r>
            <a:r>
              <a:rPr lang="en-US" sz="54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.VnTime" pitchFamily="34" charset="0"/>
              </a:rPr>
              <a:t>đó</a:t>
            </a:r>
            <a:r>
              <a:rPr lang="en-US" sz="5400" dirty="0" smtClean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sz="5400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vi-VN" sz="3600" b="1" dirty="0" smtClean="0">
                <a:solidFill>
                  <a:srgbClr val="0000FF"/>
                </a:solidFill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</a:rPr>
              <a:t>8</a:t>
            </a:r>
            <a:endParaRPr 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44734" y="1789491"/>
            <a:ext cx="26725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685800" y="28194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1 +  0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762000" y="35052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0 + 1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3429000" y="27432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5 + 0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3505200" y="35052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0 + 5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394" name="Text Box 18"/>
          <p:cNvSpPr txBox="1">
            <a:spLocks noChangeArrowheads="1"/>
          </p:cNvSpPr>
          <p:nvPr/>
        </p:nvSpPr>
        <p:spPr bwMode="auto">
          <a:xfrm>
            <a:off x="6248400" y="26670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0 + 2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6248400" y="33528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2 + 0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398" name="Text Box 22"/>
          <p:cNvSpPr txBox="1">
            <a:spLocks noChangeArrowheads="1"/>
          </p:cNvSpPr>
          <p:nvPr/>
        </p:nvSpPr>
        <p:spPr bwMode="auto">
          <a:xfrm>
            <a:off x="2514600" y="544195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0 + 4 = 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399" name="Text Box 23"/>
          <p:cNvSpPr txBox="1">
            <a:spLocks noChangeArrowheads="1"/>
          </p:cNvSpPr>
          <p:nvPr/>
        </p:nvSpPr>
        <p:spPr bwMode="auto">
          <a:xfrm>
            <a:off x="2496924" y="476885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4 + 0 = 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2286000" y="2819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.VnTime" pitchFamily="34" charset="0"/>
              </a:rPr>
              <a:t>1</a:t>
            </a:r>
            <a:endParaRPr lang="vi-VN" sz="36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3932" name="Text Box 28"/>
          <p:cNvSpPr txBox="1">
            <a:spLocks noChangeArrowheads="1"/>
          </p:cNvSpPr>
          <p:nvPr/>
        </p:nvSpPr>
        <p:spPr bwMode="auto">
          <a:xfrm>
            <a:off x="2286000" y="35052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1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4953000" y="27432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5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3934" name="Text Box 30"/>
          <p:cNvSpPr txBox="1">
            <a:spLocks noChangeArrowheads="1"/>
          </p:cNvSpPr>
          <p:nvPr/>
        </p:nvSpPr>
        <p:spPr bwMode="auto">
          <a:xfrm>
            <a:off x="4953000" y="35052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5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3935" name="Text Box 31"/>
          <p:cNvSpPr txBox="1">
            <a:spLocks noChangeArrowheads="1"/>
          </p:cNvSpPr>
          <p:nvPr/>
        </p:nvSpPr>
        <p:spPr bwMode="auto">
          <a:xfrm>
            <a:off x="7696200" y="26670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.VnTime" pitchFamily="34" charset="0"/>
              </a:rPr>
              <a:t>2</a:t>
            </a:r>
            <a:endParaRPr lang="vi-VN" sz="36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3936" name="Text Box 32"/>
          <p:cNvSpPr txBox="1">
            <a:spLocks noChangeArrowheads="1"/>
          </p:cNvSpPr>
          <p:nvPr/>
        </p:nvSpPr>
        <p:spPr bwMode="auto">
          <a:xfrm>
            <a:off x="7696200" y="33528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2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3939" name="Text Box 35"/>
          <p:cNvSpPr txBox="1">
            <a:spLocks noChangeArrowheads="1"/>
          </p:cNvSpPr>
          <p:nvPr/>
        </p:nvSpPr>
        <p:spPr bwMode="auto">
          <a:xfrm>
            <a:off x="4108450" y="48006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4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3940" name="Text Box 36"/>
          <p:cNvSpPr txBox="1">
            <a:spLocks noChangeArrowheads="1"/>
          </p:cNvSpPr>
          <p:nvPr/>
        </p:nvSpPr>
        <p:spPr bwMode="auto">
          <a:xfrm>
            <a:off x="4116174" y="53340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4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8" grpId="0"/>
      <p:bldP spid="123932" grpId="0"/>
      <p:bldP spid="123933" grpId="0"/>
      <p:bldP spid="123934" grpId="0"/>
      <p:bldP spid="123935" grpId="0"/>
      <p:bldP spid="123936" grpId="0"/>
      <p:bldP spid="123939" grpId="0"/>
      <p:bldP spid="1239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32556" y="1798093"/>
            <a:ext cx="2392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</a:b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533400" y="2819400"/>
            <a:ext cx="2895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ahoma" pitchFamily="34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.VnTime" pitchFamily="34" charset="0"/>
              </a:rPr>
              <a:t>5         3     +        +</a:t>
            </a:r>
            <a:endParaRPr lang="en-US" sz="3600" dirty="0">
              <a:solidFill>
                <a:srgbClr val="0000FF"/>
              </a:solidFill>
              <a:latin typeface=".VnTime" pitchFamily="34" charset="0"/>
            </a:endParaRPr>
          </a:p>
          <a:p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u="sng" dirty="0" smtClean="0">
                <a:solidFill>
                  <a:srgbClr val="0000FF"/>
                </a:solidFill>
                <a:latin typeface=".VnTime" pitchFamily="34" charset="0"/>
              </a:rPr>
              <a:t> 0 </a:t>
            </a:r>
            <a:r>
              <a:rPr lang="en-US" sz="3600" dirty="0" smtClean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sz="3600" u="sng" dirty="0" smtClean="0">
                <a:solidFill>
                  <a:srgbClr val="0000FF"/>
                </a:solidFill>
                <a:latin typeface=".VnTime" pitchFamily="34" charset="0"/>
              </a:rPr>
              <a:t> 0 </a:t>
            </a:r>
            <a:endParaRPr lang="en-US" sz="3600" u="sng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                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990600" y="4495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5 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               </a:t>
            </a:r>
          </a:p>
        </p:txBody>
      </p:sp>
      <p:sp>
        <p:nvSpPr>
          <p:cNvPr id="18437" name="Rectangle 15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vi-VN" sz="3600" b="1" dirty="0" smtClean="0">
                <a:solidFill>
                  <a:srgbClr val="0000FF"/>
                </a:solidFill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</a:rPr>
              <a:t>8</a:t>
            </a:r>
            <a:endParaRPr 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2286000" y="4572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3 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               </a:t>
            </a:r>
          </a:p>
        </p:txBody>
      </p:sp>
      <p:sp>
        <p:nvSpPr>
          <p:cNvPr id="18441" name="Rectangle 19"/>
          <p:cNvSpPr>
            <a:spLocks noChangeArrowheads="1"/>
          </p:cNvSpPr>
          <p:nvPr/>
        </p:nvSpPr>
        <p:spPr bwMode="auto">
          <a:xfrm>
            <a:off x="3657600" y="2895600"/>
            <a:ext cx="2590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ahoma" pitchFamily="34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.VnTime" pitchFamily="34" charset="0"/>
              </a:rPr>
              <a:t>0           0     </a:t>
            </a:r>
            <a:endParaRPr lang="en-US" sz="3600" dirty="0">
              <a:solidFill>
                <a:srgbClr val="0000FF"/>
              </a:solidFill>
              <a:latin typeface=".VnTime" pitchFamily="34" charset="0"/>
            </a:endParaRPr>
          </a:p>
          <a:p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+          </a:t>
            </a:r>
            <a:r>
              <a:rPr lang="en-US" sz="36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+</a:t>
            </a:r>
          </a:p>
          <a:p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sz="3600" u="sng" dirty="0" smtClean="0">
                <a:solidFill>
                  <a:srgbClr val="0000FF"/>
                </a:solidFill>
                <a:latin typeface=".VnTime" pitchFamily="34" charset="0"/>
              </a:rPr>
              <a:t> 2 </a:t>
            </a:r>
            <a:r>
              <a:rPr lang="en-US" sz="3600" dirty="0" smtClean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sz="3600" u="sng" dirty="0" smtClean="0">
                <a:solidFill>
                  <a:srgbClr val="0000FF"/>
                </a:solidFill>
                <a:latin typeface=".VnTime" pitchFamily="34" charset="0"/>
              </a:rPr>
              <a:t>  4 </a:t>
            </a:r>
            <a:endParaRPr lang="en-US" sz="3600" u="sng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                </a:t>
            </a:r>
          </a:p>
        </p:txBody>
      </p:sp>
      <p:sp>
        <p:nvSpPr>
          <p:cNvPr id="18442" name="Rectangle 20"/>
          <p:cNvSpPr>
            <a:spLocks noChangeArrowheads="1"/>
          </p:cNvSpPr>
          <p:nvPr/>
        </p:nvSpPr>
        <p:spPr bwMode="auto">
          <a:xfrm>
            <a:off x="6553200" y="2819400"/>
            <a:ext cx="2590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ahoma" pitchFamily="34" charset="0"/>
              </a:rPr>
              <a:t>    </a:t>
            </a: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4           </a:t>
            </a:r>
            <a:r>
              <a:rPr lang="en-US" sz="3600" dirty="0" smtClean="0">
                <a:solidFill>
                  <a:srgbClr val="0000FF"/>
                </a:solidFill>
                <a:latin typeface=".VnTime" pitchFamily="34" charset="0"/>
              </a:rPr>
              <a:t> 1     </a:t>
            </a:r>
            <a:endParaRPr lang="en-US" sz="3600" dirty="0">
              <a:solidFill>
                <a:srgbClr val="0000FF"/>
              </a:solidFill>
              <a:latin typeface=".VnTime" pitchFamily="34" charset="0"/>
            </a:endParaRPr>
          </a:p>
          <a:p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+            +</a:t>
            </a:r>
          </a:p>
          <a:p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sz="3600" u="sng" dirty="0">
                <a:solidFill>
                  <a:srgbClr val="0000FF"/>
                </a:solidFill>
                <a:latin typeface=".VnTime" pitchFamily="34" charset="0"/>
              </a:rPr>
              <a:t> 0   </a:t>
            </a: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sz="3600" u="sng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sz="3600" u="sng" dirty="0" smtClean="0">
                <a:solidFill>
                  <a:srgbClr val="0000FF"/>
                </a:solidFill>
                <a:latin typeface=".VnTime" pitchFamily="34" charset="0"/>
              </a:rPr>
              <a:t>0 </a:t>
            </a:r>
            <a:endParaRPr lang="en-US" sz="3600" u="sng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                </a:t>
            </a:r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4038600" y="4572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2 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               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5715000" y="4572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4 </a:t>
            </a:r>
            <a:r>
              <a:rPr lang="en-US">
                <a:solidFill>
                  <a:srgbClr val="FF0000"/>
                </a:solidFill>
                <a:latin typeface="Tahoma" pitchFamily="34" charset="0"/>
              </a:rPr>
              <a:t>               </a:t>
            </a: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6934200" y="4495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4  </a:t>
            </a:r>
            <a:r>
              <a:rPr lang="en-US">
                <a:solidFill>
                  <a:srgbClr val="FF0000"/>
                </a:solidFill>
                <a:latin typeface="Tahoma" pitchFamily="34" charset="0"/>
              </a:rPr>
              <a:t>               </a:t>
            </a: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8610600" y="4495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1 </a:t>
            </a:r>
            <a:r>
              <a:rPr lang="en-US">
                <a:solidFill>
                  <a:srgbClr val="FF0000"/>
                </a:solidFill>
                <a:latin typeface="Tahoma" pitchFamily="34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033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/>
      <p:bldP spid="149522" grpId="0"/>
      <p:bldP spid="149525" grpId="0"/>
      <p:bldP spid="149526" grpId="0"/>
      <p:bldP spid="149527" grpId="0"/>
      <p:bldP spid="1495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vi-VN" sz="3600" b="1" dirty="0" smtClean="0">
                <a:solidFill>
                  <a:srgbClr val="0000FF"/>
                </a:solidFill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</a:rPr>
              <a:t>8</a:t>
            </a:r>
            <a:endParaRPr 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278" y="1675168"/>
            <a:ext cx="2518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3: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</a:rPr>
              <a:t>? 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2895601"/>
            <a:ext cx="1806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1 +... =1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5638800"/>
            <a:ext cx="196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... + 3 = 3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429000" y="2743200"/>
            <a:ext cx="186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1 +... 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= 2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505200" y="5791200"/>
            <a:ext cx="196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2 +... =  2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248400" y="2667000"/>
            <a:ext cx="20954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... + 2 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= 4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067550" y="5334000"/>
            <a:ext cx="207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0  + ...= 0 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3962400" y="4343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.VnTime" pitchFamily="34" charset="0"/>
              </a:rPr>
              <a:t>0</a:t>
            </a:r>
            <a:endParaRPr lang="vi-VN" sz="3600" b="1">
              <a:latin typeface=".VnTime" pitchFamily="34" charset="0"/>
            </a:endParaRPr>
          </a:p>
        </p:txBody>
      </p:sp>
      <p:sp>
        <p:nvSpPr>
          <p:cNvPr id="150558" name="Text Box 30"/>
          <p:cNvSpPr txBox="1">
            <a:spLocks noChangeArrowheads="1"/>
          </p:cNvSpPr>
          <p:nvPr/>
        </p:nvSpPr>
        <p:spPr bwMode="auto">
          <a:xfrm>
            <a:off x="4419600" y="41148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.VnTime" pitchFamily="34" charset="0"/>
              </a:rPr>
              <a:t>0</a:t>
            </a:r>
            <a:endParaRPr lang="vi-VN" sz="3600" b="1">
              <a:latin typeface=".VnTime" pitchFamily="34" charset="0"/>
            </a:endParaRPr>
          </a:p>
        </p:txBody>
      </p:sp>
      <p:sp>
        <p:nvSpPr>
          <p:cNvPr id="150559" name="Text Box 31"/>
          <p:cNvSpPr txBox="1">
            <a:spLocks noChangeArrowheads="1"/>
          </p:cNvSpPr>
          <p:nvPr/>
        </p:nvSpPr>
        <p:spPr bwMode="auto">
          <a:xfrm>
            <a:off x="4114800" y="40386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.VnTime" pitchFamily="34" charset="0"/>
              </a:rPr>
              <a:t>1</a:t>
            </a:r>
            <a:endParaRPr lang="vi-VN" sz="3600" b="1">
              <a:latin typeface=".VnTime" pitchFamily="34" charset="0"/>
            </a:endParaRPr>
          </a:p>
        </p:txBody>
      </p:sp>
      <p:sp>
        <p:nvSpPr>
          <p:cNvPr id="150560" name="Text Box 32"/>
          <p:cNvSpPr txBox="1">
            <a:spLocks noChangeArrowheads="1"/>
          </p:cNvSpPr>
          <p:nvPr/>
        </p:nvSpPr>
        <p:spPr bwMode="auto">
          <a:xfrm>
            <a:off x="3886200" y="38862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.VnTime" pitchFamily="34" charset="0"/>
              </a:rPr>
              <a:t>2</a:t>
            </a:r>
            <a:endParaRPr lang="vi-VN" sz="3600" b="1">
              <a:latin typeface=".VnTime" pitchFamily="34" charset="0"/>
            </a:endParaRPr>
          </a:p>
        </p:txBody>
      </p:sp>
      <p:sp>
        <p:nvSpPr>
          <p:cNvPr id="150562" name="Text Box 34"/>
          <p:cNvSpPr txBox="1">
            <a:spLocks noChangeArrowheads="1"/>
          </p:cNvSpPr>
          <p:nvPr/>
        </p:nvSpPr>
        <p:spPr bwMode="auto">
          <a:xfrm>
            <a:off x="3429000" y="3962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.VnTime" pitchFamily="34" charset="0"/>
              </a:rPr>
              <a:t>0</a:t>
            </a:r>
            <a:endParaRPr lang="vi-VN" sz="3600" b="1">
              <a:latin typeface=".VnTime" pitchFamily="34" charset="0"/>
            </a:endParaRPr>
          </a:p>
        </p:txBody>
      </p:sp>
      <p:sp>
        <p:nvSpPr>
          <p:cNvPr id="150563" name="Text Box 35"/>
          <p:cNvSpPr txBox="1">
            <a:spLocks noChangeArrowheads="1"/>
          </p:cNvSpPr>
          <p:nvPr/>
        </p:nvSpPr>
        <p:spPr bwMode="auto">
          <a:xfrm>
            <a:off x="3657600" y="37338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.VnTime" pitchFamily="34" charset="0"/>
              </a:rPr>
              <a:t>0</a:t>
            </a:r>
            <a:endParaRPr lang="vi-VN" sz="3600" b="1">
              <a:latin typeface=".VnTime" pitchFamily="34" charset="0"/>
            </a:endParaRPr>
          </a:p>
        </p:txBody>
      </p:sp>
      <p:pic>
        <p:nvPicPr>
          <p:cNvPr id="19477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2362200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8" name="Rectangle 37"/>
          <p:cNvSpPr>
            <a:spLocks noChangeArrowheads="1"/>
          </p:cNvSpPr>
          <p:nvPr/>
        </p:nvSpPr>
        <p:spPr bwMode="auto">
          <a:xfrm>
            <a:off x="4114800" y="4724400"/>
            <a:ext cx="381000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Tahoma" pitchFamily="34" charset="0"/>
              </a:rPr>
              <a:t>?</a:t>
            </a:r>
          </a:p>
        </p:txBody>
      </p:sp>
      <p:pic>
        <p:nvPicPr>
          <p:cNvPr id="150566" name="Picture 38" descr="doremon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06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5 -0.0037 C -0.11909 -0.00671 -0.12343 0.00278 -0.171 -0.01829 C -0.17152 -0.02107 -0.171 -0.02454 -0.17257 -0.02662 C -0.17413 -0.0287 -0.17673 -0.02778 -0.17882 -0.0287 C -0.18802 -0.03333 -0.19809 -0.03727 -0.20694 -0.04329 C -0.21267 -0.04699 -0.21632 -0.05301 -0.22257 -0.05579 C -0.22621 -0.07037 -0.221 -0.05648 -0.22882 -0.05995 C -0.2309 -0.06088 -0.23159 -0.06458 -0.2335 -0.0662 C -0.24757 -0.0787 -0.22812 -0.05602 -0.24288 -0.07245 C -0.25607 -0.08704 -0.23646 -0.06806 -0.25382 -0.0912 C -0.25694 -0.09537 -0.26007 -0.09954 -0.26319 -0.1037 C -0.26597 -0.10741 -0.27083 -0.10695 -0.27413 -0.10995 C -0.28055 -0.11597 -0.28524 -0.12315 -0.29288 -0.12662 C -0.30191 -0.14445 -0.28993 -0.12338 -0.30069 -0.13495 C -0.30208 -0.13657 -0.30243 -0.13935 -0.30382 -0.1412 C -0.30521 -0.14306 -0.30712 -0.14375 -0.3085 -0.14537 C -0.31354 -0.15093 -0.31562 -0.15718 -0.321 -0.16204 C -0.32205 -0.16412 -0.32274 -0.16644 -0.32413 -0.16829 C -0.32552 -0.17014 -0.3276 -0.1706 -0.32882 -0.17245 C -0.33125 -0.17616 -0.33298 -0.18079 -0.33507 -0.18495 C -0.33611 -0.18704 -0.33837 -0.1875 -0.33975 -0.18912 C -0.34462 -0.19445 -0.34948 -0.2 -0.35382 -0.20579 C -0.3809 -0.20324 -0.37569 -0.21343 -0.37569 -0.18287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4977 C -0.02795 0.04445 -0.02708 0.0301 -0.02465 0.02685 C -0.02343 0.02523 -0.02152 0.02547 -0.01996 0.02477 C -0.0184 0.02269 -0.01649 0.02107 -0.01527 0.01852 C -0.01059 0.00903 -0.01788 0.01412 -0.00902 0.01019 C -0.0085 0.0081 -0.00642 0.00579 -0.00746 0.00394 C -0.00972 -0.00023 -0.01371 -0.00162 -0.01684 -0.0044 C -0.02274 -0.00949 -0.02569 -0.0125 -0.03246 -0.01481 C -0.03906 -0.02083 -0.046 -0.02546 -0.05277 -0.03148 C -0.05451 -0.0331 -0.05694 -0.03264 -0.05902 -0.03356 C -0.06215 -0.03472 -0.0684 -0.03773 -0.0684 -0.0375 C -0.07916 -0.04838 -0.09392 -0.05416 -0.1059 -0.06481 C -0.11024 -0.06875 -0.12152 -0.06898 -0.12152 -0.06875 C -0.16319 -0.06828 -0.20486 -0.06875 -0.24652 -0.0669 C -0.25191 -0.06666 -0.25677 -0.0618 -0.26215 -0.06065 C -0.28021 -0.05694 -0.271 -0.06041 -0.28559 -0.05648 C -0.29149 -0.05486 -0.29531 -0.05278 -0.30139 -0.05023 C -0.30277 -0.04953 -0.3059 -0.04815 -0.3059 -0.04791 C -0.31232 -0.03958 -0.32135 -0.03379 -0.32934 -0.02731 C -0.33194 -0.02523 -0.33455 -0.02315 -0.33732 -0.02106 C -0.34045 -0.01852 -0.34652 -0.01273 -0.34652 -0.0125 C -0.34705 -0.01065 -0.34687 -0.00787 -0.34809 -0.00648 C -0.34982 -0.00463 -0.35243 -0.00555 -0.35434 -0.0044 C -0.35712 -0.00278 -0.36805 0.00394 -0.36996 0.00602 C -0.38541 0.02199 -0.37378 0.01597 -0.38437 0.0206 C -0.38993 0.02847 -0.39305 0.03773 -0.40121 0.04144 C -0.40607 0.06088 -0.421 0.08797 -0.4309 0.10394 C -0.4375 0.11435 -0.44062 0.12732 -0.44809 0.13727 C -0.44861 0.13935 -0.44896 0.14167 -0.44965 0.14352 C -0.45052 0.14584 -0.45208 0.14746 -0.45277 0.14977 C -0.45416 0.15371 -0.4559 0.16227 -0.4559 0.1625 C -0.44114 0.17222 -0.42934 0.15533 -0.42934 0.18102 " pathEditMode="relative" rAng="0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2986 C 0.02587 -0.03056 0.01181 -0.03009 -0.00226 -0.03195 C -0.00417 -0.03218 -0.00521 -0.03496 -0.00694 -0.03611 C -0.01545 -0.04167 -0.02396 -0.04792 -0.03194 -0.05486 C -0.03472 -0.06574 -0.04132 -0.06528 -0.04444 -0.07778 C -0.04549 -0.08195 -0.04757 -0.09028 -0.04757 -0.09005 C -0.0467 -0.11551 -0.04757 -0.14236 -0.04288 -0.16736 C -0.04184 -0.18079 -0.0408 -0.1963 -0.03663 -0.20903 C -0.03455 -0.21551 -0.03125 -0.22153 -0.02882 -0.22778 C -0.02552 -0.23681 -0.02431 -0.24491 -0.01788 -0.2507 C -0.01684 -0.25278 -0.01649 -0.25602 -0.01476 -0.25695 C -0.01319 -0.25787 -0.01042 -0.25695 -0.01007 -0.25486 C -0.00816 -0.23912 -0.00938 -0.22292 -0.00851 -0.20695 C -0.00694 -0.17801 -0.00868 -0.21366 -0.00226 -0.19653 C -0.00104 -0.19352 -0.00226 -0.18959 -0.00226 -0.18611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2754 C -0.03507 0.02824 -0.04149 0.02708 -0.04757 0.02963 C -0.04913 0.03032 -0.04913 0.03379 -0.04913 0.03588 C -0.04913 0.05208 -0.04792 0.06342 -0.04444 0.07754 C -0.04392 0.10115 -0.05226 0.12963 -0.04132 0.14838 C -0.03854 0.15301 -0.03438 0.15602 -0.03194 0.16088 C -0.0283 0.16805 -0.02569 0.1706 -0.01944 0.17338 C -0.01354 0.18518 -0.00122 0.18611 0.00868 0.18796 C 0.02639 0.19583 0.01476 0.19236 0.04462 0.19004 C 0.05139 0.19074 0.05816 0.19097 0.06493 0.19213 C 0.06649 0.19236 0.06858 0.19236 0.06962 0.19421 C 0.07413 0.20277 0.07656 0.22407 0.07899 0.23379 C 0.08125 0.24305 0.07899 0.25324 0.07899 0.26296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76 -0.05278 C 0.0401 -0.04422 0.04253 -0.04537 0.04983 -0.04237 C 0.05295 -0.04121 0.0592 -0.0382 0.0592 -0.03797 C 0.1066 -0.03889 0.15399 -0.0382 0.20139 -0.04028 C 0.20764 -0.04051 0.20712 -0.05278 0.21076 -0.05695 C 0.21736 -0.06459 0.2184 -0.06459 0.22483 -0.06737 C 0.23003 -0.07269 0.2342 -0.07709 0.24045 -0.07987 C 0.24496 -0.08588 0.24757 -0.0919 0.25295 -0.09653 C 0.25503 -0.1007 0.25712 -0.10487 0.2592 -0.10903 C 0.26024 -0.11112 0.2625 -0.11158 0.26389 -0.1132 C 0.27014 -0.12014 0.27674 -0.12616 0.28264 -0.13403 C 0.28507 -0.14352 0.28854 -0.15116 0.29045 -0.16112 C 0.28993 -0.16945 0.29167 -0.17871 0.28889 -0.18612 C 0.2875 -0.19005 0.28264 -0.18889 0.27951 -0.19028 C 0.27795 -0.19098 0.27483 -0.19237 0.27483 -0.19213 C 0.27014 -0.20162 0.26823 -0.19815 0.26233 -0.20487 C 0.25035 -0.21829 0.26458 -0.20487 0.25295 -0.21528 C 0.25191 -0.21945 0.25087 -0.22362 0.24983 -0.22778 C 0.24931 -0.22987 0.24826 -0.23403 0.24826 -0.2338 C 0.24878 -0.23889 0.24757 -0.24468 0.24983 -0.24862 C 0.25191 -0.25209 0.2592 -0.25278 0.2592 -0.25255 C 0.26701 -0.25209 0.27691 -0.25787 0.28264 -0.2507 C 0.28524 -0.24746 0.28576 -0.18681 0.28576 -0.18403 " pathEditMode="relative" rAng="0" ptsTypes="ffffffffffffffffffffffA">
                                      <p:cBhvr>
                                        <p:cTn id="22" dur="20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04676 C 0.03299 -0.04166 0.03698 -0.03634 0.04306 -0.03217 C 0.04531 -0.02777 0.0474 -0.02268 0.05087 -0.01967 C 0.05486 -0.01643 0.06337 -0.01134 0.06337 -0.01111 C 0.06597 -0.00648 0.06806 -0.00092 0.07118 0.00324 C 0.08299 0.01899 0.06771 -0.0081 0.08056 0.01574 C 0.0842 0.02246 0.08524 0.02963 0.08837 0.03658 C 0.09306 0.04699 0.09878 0.05371 0.10399 0.06366 C 0.10677 0.06899 0.11476 0.08149 0.11649 0.08866 C 0.11875 0.09792 0.11823 0.09723 0.12431 0.10741 C 0.13108 0.11875 0.13906 0.12755 0.14618 0.13866 C 0.15226 0.14792 0.15694 0.15926 0.16337 0.16783 C 0.16736 0.17315 0.17396 0.18102 0.17899 0.18449 C 0.18542 0.18866 0.19184 0.19098 0.19774 0.19699 C 0.20556 0.20486 0.21215 0.21389 0.22118 0.21991 C 0.22951 0.23658 0.21858 0.21644 0.22899 0.23033 C 0.23038 0.23218 0.23073 0.23473 0.23212 0.23658 C 0.23889 0.24561 0.23507 0.23496 0.24149 0.24699 C 0.24809 0.25926 0.25052 0.26968 0.26024 0.27824 C 0.26701 0.29607 0.2592 0.27894 0.26806 0.29074 C 0.27257 0.29676 0.275 0.30255 0.28056 0.30741 C 0.28819 0.32269 0.28785 0.31991 0.30399 0.31783 C 0.31059 0.30903 0.31962 0.29977 0.32743 0.29283 C 0.33542 0.27686 0.33299 0.28519 0.33524 0.26783 C 0.33594 0.24329 0.32899 0.21227 0.34618 0.19699 C 0.34931 0.18473 0.35 0.17963 0.35556 0.16991 C 0.3566 0.16574 0.35764 0.16158 0.35868 0.15741 C 0.3599 0.15255 0.36371 0.14977 0.36493 0.14491 C 0.36545 0.14283 0.36528 0.14028 0.36649 0.13866 C 0.36771 0.13704 0.36962 0.13727 0.37118 0.13658 C 0.38559 0.16551 0.35868 0.15394 0.40399 0.15741 C 0.40816 0.15672 0.4125 0.15718 0.41649 0.15533 C 0.41996 0.15371 0.42274 0.14977 0.42587 0.14699 C 0.42917 0.14399 0.43333 0.14352 0.43681 0.14074 C 0.45017 0.1301 0.44149 0.13449 0.45087 0.13033 C 0.45174 0.13056 0.46267 0.13218 0.46337 0.13658 C 0.46649 0.15625 0.46406 0.17709 0.46649 0.19699 C 0.46771 0.20649 0.47431 0.21482 0.47431 0.22408 " pathEditMode="relative" rAng="0" ptsTypes="fffffffffffffffffffffffffffffffffffffA">
                                      <p:cBhvr>
                                        <p:cTn id="26" dur="2000" fill="hold"/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4" grpId="0"/>
      <p:bldP spid="150558" grpId="0"/>
      <p:bldP spid="150559" grpId="0"/>
      <p:bldP spid="150560" grpId="0"/>
      <p:bldP spid="150562" grpId="0"/>
      <p:bldP spid="1505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2163763"/>
            <a:ext cx="3048000" cy="2362200"/>
            <a:chOff x="1344" y="672"/>
            <a:chExt cx="2754" cy="2346"/>
          </a:xfrm>
        </p:grpSpPr>
        <p:pic>
          <p:nvPicPr>
            <p:cNvPr id="39939" name="Picture 3" descr="ta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672"/>
              <a:ext cx="49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 descr="ta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056"/>
              <a:ext cx="49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1344" y="2016"/>
              <a:ext cx="1980" cy="1002"/>
              <a:chOff x="3216" y="1536"/>
              <a:chExt cx="1980" cy="1002"/>
            </a:xfrm>
          </p:grpSpPr>
          <p:pic>
            <p:nvPicPr>
              <p:cNvPr id="39942" name="Picture 6" descr="di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680"/>
                <a:ext cx="1980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3" name="Picture 7" descr="ta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1536"/>
                <a:ext cx="498" cy="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4" name="Picture 8" descr="ta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1680"/>
                <a:ext cx="498" cy="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5" name="Picture 9" descr="ta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1680"/>
                <a:ext cx="498" cy="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946" name="Arc 10"/>
            <p:cNvSpPr>
              <a:spLocks/>
            </p:cNvSpPr>
            <p:nvPr/>
          </p:nvSpPr>
          <p:spPr bwMode="auto">
            <a:xfrm flipH="1">
              <a:off x="2688" y="1536"/>
              <a:ext cx="768" cy="503"/>
            </a:xfrm>
            <a:custGeom>
              <a:avLst/>
              <a:gdLst>
                <a:gd name="T0" fmla="*/ 0 w 23407"/>
                <a:gd name="T1" fmla="*/ 2 h 22617"/>
                <a:gd name="T2" fmla="*/ 767 w 23407"/>
                <a:gd name="T3" fmla="*/ 503 h 22617"/>
                <a:gd name="T4" fmla="*/ 59 w 23407"/>
                <a:gd name="T5" fmla="*/ 480 h 22617"/>
                <a:gd name="T6" fmla="*/ 0 60000 65536"/>
                <a:gd name="T7" fmla="*/ 0 60000 65536"/>
                <a:gd name="T8" fmla="*/ 0 60000 65536"/>
                <a:gd name="T9" fmla="*/ 0 w 23407"/>
                <a:gd name="T10" fmla="*/ 0 h 22617"/>
                <a:gd name="T11" fmla="*/ 23407 w 23407"/>
                <a:gd name="T12" fmla="*/ 22617 h 226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07" h="22617" fill="none" extrusionOk="0">
                  <a:moveTo>
                    <a:pt x="-1" y="75"/>
                  </a:moveTo>
                  <a:cubicBezTo>
                    <a:pt x="600" y="25"/>
                    <a:pt x="1203" y="-1"/>
                    <a:pt x="1807" y="0"/>
                  </a:cubicBezTo>
                  <a:cubicBezTo>
                    <a:pt x="13736" y="0"/>
                    <a:pt x="23407" y="9670"/>
                    <a:pt x="23407" y="21600"/>
                  </a:cubicBezTo>
                  <a:cubicBezTo>
                    <a:pt x="23407" y="21939"/>
                    <a:pt x="23399" y="22278"/>
                    <a:pt x="23383" y="22617"/>
                  </a:cubicBezTo>
                </a:path>
                <a:path w="23407" h="22617" stroke="0" extrusionOk="0">
                  <a:moveTo>
                    <a:pt x="-1" y="75"/>
                  </a:moveTo>
                  <a:cubicBezTo>
                    <a:pt x="600" y="25"/>
                    <a:pt x="1203" y="-1"/>
                    <a:pt x="1807" y="0"/>
                  </a:cubicBezTo>
                  <a:cubicBezTo>
                    <a:pt x="13736" y="0"/>
                    <a:pt x="23407" y="9670"/>
                    <a:pt x="23407" y="21600"/>
                  </a:cubicBezTo>
                  <a:cubicBezTo>
                    <a:pt x="23407" y="21939"/>
                    <a:pt x="23399" y="22278"/>
                    <a:pt x="23383" y="22617"/>
                  </a:cubicBezTo>
                  <a:lnTo>
                    <a:pt x="1807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947" name="Arc 11"/>
            <p:cNvSpPr>
              <a:spLocks/>
            </p:cNvSpPr>
            <p:nvPr/>
          </p:nvSpPr>
          <p:spPr bwMode="auto">
            <a:xfrm rot="21100489" flipH="1">
              <a:off x="1968" y="1392"/>
              <a:ext cx="768" cy="503"/>
            </a:xfrm>
            <a:custGeom>
              <a:avLst/>
              <a:gdLst>
                <a:gd name="T0" fmla="*/ 0 w 23407"/>
                <a:gd name="T1" fmla="*/ 2 h 22617"/>
                <a:gd name="T2" fmla="*/ 767 w 23407"/>
                <a:gd name="T3" fmla="*/ 503 h 22617"/>
                <a:gd name="T4" fmla="*/ 59 w 23407"/>
                <a:gd name="T5" fmla="*/ 480 h 22617"/>
                <a:gd name="T6" fmla="*/ 0 60000 65536"/>
                <a:gd name="T7" fmla="*/ 0 60000 65536"/>
                <a:gd name="T8" fmla="*/ 0 60000 65536"/>
                <a:gd name="T9" fmla="*/ 0 w 23407"/>
                <a:gd name="T10" fmla="*/ 0 h 22617"/>
                <a:gd name="T11" fmla="*/ 23407 w 23407"/>
                <a:gd name="T12" fmla="*/ 22617 h 226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07" h="22617" fill="none" extrusionOk="0">
                  <a:moveTo>
                    <a:pt x="-1" y="75"/>
                  </a:moveTo>
                  <a:cubicBezTo>
                    <a:pt x="600" y="25"/>
                    <a:pt x="1203" y="-1"/>
                    <a:pt x="1807" y="0"/>
                  </a:cubicBezTo>
                  <a:cubicBezTo>
                    <a:pt x="13736" y="0"/>
                    <a:pt x="23407" y="9670"/>
                    <a:pt x="23407" y="21600"/>
                  </a:cubicBezTo>
                  <a:cubicBezTo>
                    <a:pt x="23407" y="21939"/>
                    <a:pt x="23399" y="22278"/>
                    <a:pt x="23383" y="22617"/>
                  </a:cubicBezTo>
                </a:path>
                <a:path w="23407" h="22617" stroke="0" extrusionOk="0">
                  <a:moveTo>
                    <a:pt x="-1" y="75"/>
                  </a:moveTo>
                  <a:cubicBezTo>
                    <a:pt x="600" y="25"/>
                    <a:pt x="1203" y="-1"/>
                    <a:pt x="1807" y="0"/>
                  </a:cubicBezTo>
                  <a:cubicBezTo>
                    <a:pt x="13736" y="0"/>
                    <a:pt x="23407" y="9670"/>
                    <a:pt x="23407" y="21600"/>
                  </a:cubicBezTo>
                  <a:cubicBezTo>
                    <a:pt x="23407" y="21939"/>
                    <a:pt x="23399" y="22278"/>
                    <a:pt x="23383" y="22617"/>
                  </a:cubicBezTo>
                  <a:lnTo>
                    <a:pt x="1807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004" y="192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 flipH="1">
              <a:off x="2688" y="196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3400" y="4983163"/>
            <a:ext cx="2895600" cy="533400"/>
            <a:chOff x="1344" y="3792"/>
            <a:chExt cx="2400" cy="384"/>
          </a:xfrm>
        </p:grpSpPr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134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182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230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278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326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9570" y="16764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</a:rPr>
              <a:t>ài</a:t>
            </a:r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</a:rPr>
              <a:t> 4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81000" y="2239963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a)</a:t>
            </a: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4495800" y="2392363"/>
            <a:ext cx="0" cy="297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62" name="Picture 38" descr="be-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2392363"/>
            <a:ext cx="13700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39" descr="be-ca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97163"/>
            <a:ext cx="14208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4724400" y="2239963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b)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410200" y="4981575"/>
            <a:ext cx="2895600" cy="533400"/>
            <a:chOff x="1344" y="3792"/>
            <a:chExt cx="2400" cy="384"/>
          </a:xfrm>
        </p:grpSpPr>
        <p:sp>
          <p:nvSpPr>
            <p:cNvPr id="39963" name="Rectangle 48"/>
            <p:cNvSpPr>
              <a:spLocks noChangeArrowheads="1"/>
            </p:cNvSpPr>
            <p:nvPr/>
          </p:nvSpPr>
          <p:spPr bwMode="auto">
            <a:xfrm>
              <a:off x="134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9964" name="Rectangle 49"/>
            <p:cNvSpPr>
              <a:spLocks noChangeArrowheads="1"/>
            </p:cNvSpPr>
            <p:nvPr/>
          </p:nvSpPr>
          <p:spPr bwMode="auto">
            <a:xfrm>
              <a:off x="182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9965" name="Rectangle 50"/>
            <p:cNvSpPr>
              <a:spLocks noChangeArrowheads="1"/>
            </p:cNvSpPr>
            <p:nvPr/>
          </p:nvSpPr>
          <p:spPr bwMode="auto">
            <a:xfrm>
              <a:off x="230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9966" name="Rectangle 51"/>
            <p:cNvSpPr>
              <a:spLocks noChangeArrowheads="1"/>
            </p:cNvSpPr>
            <p:nvPr/>
          </p:nvSpPr>
          <p:spPr bwMode="auto">
            <a:xfrm>
              <a:off x="278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9967" name="Rectangle 52"/>
            <p:cNvSpPr>
              <a:spLocks noChangeArrowheads="1"/>
            </p:cNvSpPr>
            <p:nvPr/>
          </p:nvSpPr>
          <p:spPr bwMode="auto">
            <a:xfrm>
              <a:off x="326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533400" y="4983163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1066800" y="4983163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70" name="Text Box 61"/>
          <p:cNvSpPr txBox="1">
            <a:spLocks noChangeArrowheads="1"/>
          </p:cNvSpPr>
          <p:nvPr/>
        </p:nvSpPr>
        <p:spPr bwMode="auto">
          <a:xfrm>
            <a:off x="533400" y="5821363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71" name="Text Box 62"/>
          <p:cNvSpPr txBox="1">
            <a:spLocks noChangeArrowheads="1"/>
          </p:cNvSpPr>
          <p:nvPr/>
        </p:nvSpPr>
        <p:spPr bwMode="auto">
          <a:xfrm>
            <a:off x="1066800" y="5821363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33400" y="4953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676400" y="4953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066800" y="4953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09800" y="4953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819400" y="4953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410200" y="4953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553200" y="4953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086600" y="4953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696200" y="4953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943600" y="4953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410200" y="5638800"/>
            <a:ext cx="2895600" cy="533400"/>
            <a:chOff x="1344" y="3792"/>
            <a:chExt cx="2400" cy="384"/>
          </a:xfrm>
        </p:grpSpPr>
        <p:sp>
          <p:nvSpPr>
            <p:cNvPr id="39983" name="Rectangle 54"/>
            <p:cNvSpPr>
              <a:spLocks noChangeArrowheads="1"/>
            </p:cNvSpPr>
            <p:nvPr/>
          </p:nvSpPr>
          <p:spPr bwMode="auto">
            <a:xfrm>
              <a:off x="134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984" name="Rectangle 55"/>
            <p:cNvSpPr>
              <a:spLocks noChangeArrowheads="1"/>
            </p:cNvSpPr>
            <p:nvPr/>
          </p:nvSpPr>
          <p:spPr bwMode="auto">
            <a:xfrm>
              <a:off x="182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985" name="Rectangle 56"/>
            <p:cNvSpPr>
              <a:spLocks noChangeArrowheads="1"/>
            </p:cNvSpPr>
            <p:nvPr/>
          </p:nvSpPr>
          <p:spPr bwMode="auto">
            <a:xfrm>
              <a:off x="230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986" name="Rectangle 57"/>
            <p:cNvSpPr>
              <a:spLocks noChangeArrowheads="1"/>
            </p:cNvSpPr>
            <p:nvPr/>
          </p:nvSpPr>
          <p:spPr bwMode="auto">
            <a:xfrm>
              <a:off x="278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987" name="Rectangle 58"/>
            <p:cNvSpPr>
              <a:spLocks noChangeArrowheads="1"/>
            </p:cNvSpPr>
            <p:nvPr/>
          </p:nvSpPr>
          <p:spPr bwMode="auto">
            <a:xfrm>
              <a:off x="3264" y="3792"/>
              <a:ext cx="480" cy="384"/>
            </a:xfrm>
            <a:prstGeom prst="rect">
              <a:avLst/>
            </a:prstGeom>
            <a:solidFill>
              <a:srgbClr val="F3E9E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 Box 69"/>
          <p:cNvSpPr txBox="1">
            <a:spLocks noChangeArrowheads="1"/>
          </p:cNvSpPr>
          <p:nvPr/>
        </p:nvSpPr>
        <p:spPr bwMode="auto">
          <a:xfrm>
            <a:off x="6505575" y="5638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78" name="Text Box 70"/>
          <p:cNvSpPr txBox="1">
            <a:spLocks noChangeArrowheads="1"/>
          </p:cNvSpPr>
          <p:nvPr/>
        </p:nvSpPr>
        <p:spPr bwMode="auto">
          <a:xfrm>
            <a:off x="5362575" y="5638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79" name="Text Box 71"/>
          <p:cNvSpPr txBox="1">
            <a:spLocks noChangeArrowheads="1"/>
          </p:cNvSpPr>
          <p:nvPr/>
        </p:nvSpPr>
        <p:spPr bwMode="auto">
          <a:xfrm flipV="1">
            <a:off x="5943600" y="5638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80" name="Text Box 72"/>
          <p:cNvSpPr txBox="1">
            <a:spLocks noChangeArrowheads="1"/>
          </p:cNvSpPr>
          <p:nvPr/>
        </p:nvSpPr>
        <p:spPr bwMode="auto">
          <a:xfrm>
            <a:off x="7677150" y="5638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81" name="Text Box 73"/>
          <p:cNvSpPr txBox="1">
            <a:spLocks noChangeArrowheads="1"/>
          </p:cNvSpPr>
          <p:nvPr/>
        </p:nvSpPr>
        <p:spPr bwMode="auto">
          <a:xfrm>
            <a:off x="7086600" y="5638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=</a:t>
            </a:r>
          </a:p>
        </p:txBody>
      </p:sp>
      <p:sp>
        <p:nvSpPr>
          <p:cNvPr id="39993" name="Rectangle 57"/>
          <p:cNvSpPr>
            <a:spLocks noChangeArrowheads="1"/>
          </p:cNvSpPr>
          <p:nvPr/>
        </p:nvSpPr>
        <p:spPr bwMode="auto">
          <a:xfrm>
            <a:off x="1066800" y="0"/>
            <a:ext cx="6705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501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/>
      <p:bldP spid="26650" grpId="0"/>
      <p:bldP spid="26661" grpId="0" animBg="1"/>
      <p:bldP spid="26664" grpId="0"/>
      <p:bldP spid="26685" grpId="0"/>
      <p:bldP spid="26686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7" grpId="0"/>
      <p:bldP spid="78" grpId="0"/>
      <p:bldP spid="79" grpId="0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21" name="j021251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324" name="Object 172"/>
          <p:cNvGraphicFramePr>
            <a:graphicFrameLocks noChangeAspect="1"/>
          </p:cNvGraphicFramePr>
          <p:nvPr/>
        </p:nvGraphicFramePr>
        <p:xfrm>
          <a:off x="6819900" y="3581400"/>
          <a:ext cx="2324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3581400"/>
                        <a:ext cx="23241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27" name="Rectangle 175"/>
          <p:cNvSpPr>
            <a:spLocks noChangeArrowheads="1"/>
          </p:cNvSpPr>
          <p:nvPr/>
        </p:nvSpPr>
        <p:spPr bwMode="auto">
          <a:xfrm>
            <a:off x="15874" y="838200"/>
            <a:ext cx="9051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0, 0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75"/>
          <p:cNvSpPr>
            <a:spLocks noChangeArrowheads="1"/>
          </p:cNvSpPr>
          <p:nvPr/>
        </p:nvSpPr>
        <p:spPr bwMode="auto">
          <a:xfrm>
            <a:off x="85251" y="2514600"/>
            <a:ext cx="9051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0, 0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2391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49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45" fill="hold"/>
                                        <p:tgtEl>
                                          <p:spTgt spid="49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321"/>
                </p:tgtEl>
              </p:cMediaNode>
            </p:audio>
          </p:childTnLst>
        </p:cTn>
      </p:par>
    </p:tnLst>
    <p:bldLst>
      <p:bldP spid="4932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762000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.VnTime" pitchFamily="34" charset="0"/>
              </a:rPr>
              <a:t>Toán</a:t>
            </a:r>
            <a:r>
              <a:rPr lang="en-US" sz="40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.VnTime" pitchFamily="34" charset="0"/>
              </a:rPr>
              <a:t>          </a:t>
            </a:r>
            <a:endParaRPr lang="vi-VN" sz="4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0244" name="Group 9"/>
          <p:cNvGrpSpPr>
            <a:grpSpLocks/>
          </p:cNvGrpSpPr>
          <p:nvPr/>
        </p:nvGrpSpPr>
        <p:grpSpPr bwMode="auto">
          <a:xfrm rot="21172595" flipH="1">
            <a:off x="7715250" y="5703888"/>
            <a:ext cx="1439863" cy="1190625"/>
            <a:chOff x="2332" y="1554"/>
            <a:chExt cx="1105" cy="1218"/>
          </a:xfrm>
        </p:grpSpPr>
        <p:sp>
          <p:nvSpPr>
            <p:cNvPr id="10394" name="Freeform 10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15 w 61"/>
                <a:gd name="T1" fmla="*/ 30 h 60"/>
                <a:gd name="T2" fmla="*/ 9 w 61"/>
                <a:gd name="T3" fmla="*/ 29 h 60"/>
                <a:gd name="T4" fmla="*/ 4 w 61"/>
                <a:gd name="T5" fmla="*/ 25 h 60"/>
                <a:gd name="T6" fmla="*/ 1 w 61"/>
                <a:gd name="T7" fmla="*/ 21 h 60"/>
                <a:gd name="T8" fmla="*/ 0 w 61"/>
                <a:gd name="T9" fmla="*/ 15 h 60"/>
                <a:gd name="T10" fmla="*/ 1 w 61"/>
                <a:gd name="T11" fmla="*/ 9 h 60"/>
                <a:gd name="T12" fmla="*/ 4 w 61"/>
                <a:gd name="T13" fmla="*/ 4 h 60"/>
                <a:gd name="T14" fmla="*/ 9 w 61"/>
                <a:gd name="T15" fmla="*/ 1 h 60"/>
                <a:gd name="T16" fmla="*/ 15 w 61"/>
                <a:gd name="T17" fmla="*/ 0 h 60"/>
                <a:gd name="T18" fmla="*/ 21 w 61"/>
                <a:gd name="T19" fmla="*/ 1 h 60"/>
                <a:gd name="T20" fmla="*/ 26 w 61"/>
                <a:gd name="T21" fmla="*/ 4 h 60"/>
                <a:gd name="T22" fmla="*/ 29 w 61"/>
                <a:gd name="T23" fmla="*/ 9 h 60"/>
                <a:gd name="T24" fmla="*/ 30 w 61"/>
                <a:gd name="T25" fmla="*/ 15 h 60"/>
                <a:gd name="T26" fmla="*/ 29 w 61"/>
                <a:gd name="T27" fmla="*/ 21 h 60"/>
                <a:gd name="T28" fmla="*/ 26 w 61"/>
                <a:gd name="T29" fmla="*/ 25 h 60"/>
                <a:gd name="T30" fmla="*/ 21 w 61"/>
                <a:gd name="T31" fmla="*/ 29 h 60"/>
                <a:gd name="T32" fmla="*/ 15 w 61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Freeform 11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Freeform 12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Freeform 13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82 w 177"/>
                <a:gd name="T1" fmla="*/ 72 h 146"/>
                <a:gd name="T2" fmla="*/ 89 w 177"/>
                <a:gd name="T3" fmla="*/ 59 h 146"/>
                <a:gd name="T4" fmla="*/ 86 w 177"/>
                <a:gd name="T5" fmla="*/ 55 h 146"/>
                <a:gd name="T6" fmla="*/ 81 w 177"/>
                <a:gd name="T7" fmla="*/ 44 h 146"/>
                <a:gd name="T8" fmla="*/ 72 w 177"/>
                <a:gd name="T9" fmla="*/ 31 h 146"/>
                <a:gd name="T10" fmla="*/ 61 w 177"/>
                <a:gd name="T11" fmla="*/ 17 h 146"/>
                <a:gd name="T12" fmla="*/ 48 w 177"/>
                <a:gd name="T13" fmla="*/ 5 h 146"/>
                <a:gd name="T14" fmla="*/ 35 w 177"/>
                <a:gd name="T15" fmla="*/ 0 h 146"/>
                <a:gd name="T16" fmla="*/ 20 w 177"/>
                <a:gd name="T17" fmla="*/ 3 h 146"/>
                <a:gd name="T18" fmla="*/ 7 w 177"/>
                <a:gd name="T19" fmla="*/ 19 h 146"/>
                <a:gd name="T20" fmla="*/ 2 w 177"/>
                <a:gd name="T21" fmla="*/ 30 h 146"/>
                <a:gd name="T22" fmla="*/ 0 w 177"/>
                <a:gd name="T23" fmla="*/ 39 h 146"/>
                <a:gd name="T24" fmla="*/ 1 w 177"/>
                <a:gd name="T25" fmla="*/ 47 h 146"/>
                <a:gd name="T26" fmla="*/ 4 w 177"/>
                <a:gd name="T27" fmla="*/ 53 h 146"/>
                <a:gd name="T28" fmla="*/ 9 w 177"/>
                <a:gd name="T29" fmla="*/ 58 h 146"/>
                <a:gd name="T30" fmla="*/ 15 w 177"/>
                <a:gd name="T31" fmla="*/ 63 h 146"/>
                <a:gd name="T32" fmla="*/ 23 w 177"/>
                <a:gd name="T33" fmla="*/ 66 h 146"/>
                <a:gd name="T34" fmla="*/ 31 w 177"/>
                <a:gd name="T35" fmla="*/ 69 h 146"/>
                <a:gd name="T36" fmla="*/ 40 w 177"/>
                <a:gd name="T37" fmla="*/ 71 h 146"/>
                <a:gd name="T38" fmla="*/ 49 w 177"/>
                <a:gd name="T39" fmla="*/ 72 h 146"/>
                <a:gd name="T40" fmla="*/ 58 w 177"/>
                <a:gd name="T41" fmla="*/ 72 h 146"/>
                <a:gd name="T42" fmla="*/ 65 w 177"/>
                <a:gd name="T43" fmla="*/ 73 h 146"/>
                <a:gd name="T44" fmla="*/ 72 w 177"/>
                <a:gd name="T45" fmla="*/ 73 h 146"/>
                <a:gd name="T46" fmla="*/ 77 w 177"/>
                <a:gd name="T47" fmla="*/ 72 h 146"/>
                <a:gd name="T48" fmla="*/ 81 w 177"/>
                <a:gd name="T49" fmla="*/ 72 h 146"/>
                <a:gd name="T50" fmla="*/ 82 w 177"/>
                <a:gd name="T51" fmla="*/ 7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Freeform 14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89 w 178"/>
                <a:gd name="T1" fmla="*/ 13 h 143"/>
                <a:gd name="T2" fmla="*/ 82 w 178"/>
                <a:gd name="T3" fmla="*/ 0 h 143"/>
                <a:gd name="T4" fmla="*/ 81 w 178"/>
                <a:gd name="T5" fmla="*/ 0 h 143"/>
                <a:gd name="T6" fmla="*/ 78 w 178"/>
                <a:gd name="T7" fmla="*/ 0 h 143"/>
                <a:gd name="T8" fmla="*/ 73 w 178"/>
                <a:gd name="T9" fmla="*/ 0 h 143"/>
                <a:gd name="T10" fmla="*/ 66 w 178"/>
                <a:gd name="T11" fmla="*/ 0 h 143"/>
                <a:gd name="T12" fmla="*/ 58 w 178"/>
                <a:gd name="T13" fmla="*/ 0 h 143"/>
                <a:gd name="T14" fmla="*/ 49 w 178"/>
                <a:gd name="T15" fmla="*/ 1 h 143"/>
                <a:gd name="T16" fmla="*/ 40 w 178"/>
                <a:gd name="T17" fmla="*/ 2 h 143"/>
                <a:gd name="T18" fmla="*/ 31 w 178"/>
                <a:gd name="T19" fmla="*/ 3 h 143"/>
                <a:gd name="T20" fmla="*/ 23 w 178"/>
                <a:gd name="T21" fmla="*/ 6 h 143"/>
                <a:gd name="T22" fmla="*/ 15 w 178"/>
                <a:gd name="T23" fmla="*/ 9 h 143"/>
                <a:gd name="T24" fmla="*/ 9 w 178"/>
                <a:gd name="T25" fmla="*/ 13 h 143"/>
                <a:gd name="T26" fmla="*/ 4 w 178"/>
                <a:gd name="T27" fmla="*/ 18 h 143"/>
                <a:gd name="T28" fmla="*/ 1 w 178"/>
                <a:gd name="T29" fmla="*/ 25 h 143"/>
                <a:gd name="T30" fmla="*/ 0 w 178"/>
                <a:gd name="T31" fmla="*/ 32 h 143"/>
                <a:gd name="T32" fmla="*/ 2 w 178"/>
                <a:gd name="T33" fmla="*/ 41 h 143"/>
                <a:gd name="T34" fmla="*/ 7 w 178"/>
                <a:gd name="T35" fmla="*/ 52 h 143"/>
                <a:gd name="T36" fmla="*/ 21 w 178"/>
                <a:gd name="T37" fmla="*/ 67 h 143"/>
                <a:gd name="T38" fmla="*/ 35 w 178"/>
                <a:gd name="T39" fmla="*/ 71 h 143"/>
                <a:gd name="T40" fmla="*/ 48 w 178"/>
                <a:gd name="T41" fmla="*/ 66 h 143"/>
                <a:gd name="T42" fmla="*/ 61 w 178"/>
                <a:gd name="T43" fmla="*/ 55 h 143"/>
                <a:gd name="T44" fmla="*/ 73 w 178"/>
                <a:gd name="T45" fmla="*/ 41 h 143"/>
                <a:gd name="T46" fmla="*/ 81 w 178"/>
                <a:gd name="T47" fmla="*/ 27 h 143"/>
                <a:gd name="T48" fmla="*/ 87 w 178"/>
                <a:gd name="T49" fmla="*/ 17 h 143"/>
                <a:gd name="T50" fmla="*/ 89 w 178"/>
                <a:gd name="T51" fmla="*/ 1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Freeform 15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41 w 132"/>
                <a:gd name="T1" fmla="*/ 0 h 181"/>
                <a:gd name="T2" fmla="*/ 26 w 132"/>
                <a:gd name="T3" fmla="*/ 0 h 181"/>
                <a:gd name="T4" fmla="*/ 23 w 132"/>
                <a:gd name="T5" fmla="*/ 4 h 181"/>
                <a:gd name="T6" fmla="*/ 17 w 132"/>
                <a:gd name="T7" fmla="*/ 14 h 181"/>
                <a:gd name="T8" fmla="*/ 10 w 132"/>
                <a:gd name="T9" fmla="*/ 28 h 181"/>
                <a:gd name="T10" fmla="*/ 3 w 132"/>
                <a:gd name="T11" fmla="*/ 45 h 181"/>
                <a:gd name="T12" fmla="*/ 0 w 132"/>
                <a:gd name="T13" fmla="*/ 61 h 181"/>
                <a:gd name="T14" fmla="*/ 2 w 132"/>
                <a:gd name="T15" fmla="*/ 76 h 181"/>
                <a:gd name="T16" fmla="*/ 12 w 132"/>
                <a:gd name="T17" fmla="*/ 86 h 181"/>
                <a:gd name="T18" fmla="*/ 32 w 132"/>
                <a:gd name="T19" fmla="*/ 90 h 181"/>
                <a:gd name="T20" fmla="*/ 53 w 132"/>
                <a:gd name="T21" fmla="*/ 86 h 181"/>
                <a:gd name="T22" fmla="*/ 63 w 132"/>
                <a:gd name="T23" fmla="*/ 76 h 181"/>
                <a:gd name="T24" fmla="*/ 66 w 132"/>
                <a:gd name="T25" fmla="*/ 61 h 181"/>
                <a:gd name="T26" fmla="*/ 63 w 132"/>
                <a:gd name="T27" fmla="*/ 45 h 181"/>
                <a:gd name="T28" fmla="*/ 57 w 132"/>
                <a:gd name="T29" fmla="*/ 28 h 181"/>
                <a:gd name="T30" fmla="*/ 49 w 132"/>
                <a:gd name="T31" fmla="*/ 14 h 181"/>
                <a:gd name="T32" fmla="*/ 43 w 132"/>
                <a:gd name="T33" fmla="*/ 4 h 181"/>
                <a:gd name="T34" fmla="*/ 4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Freeform 16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7 w 177"/>
                <a:gd name="T1" fmla="*/ 1 h 144"/>
                <a:gd name="T2" fmla="*/ 0 w 177"/>
                <a:gd name="T3" fmla="*/ 13 h 144"/>
                <a:gd name="T4" fmla="*/ 2 w 177"/>
                <a:gd name="T5" fmla="*/ 17 h 144"/>
                <a:gd name="T6" fmla="*/ 8 w 177"/>
                <a:gd name="T7" fmla="*/ 27 h 144"/>
                <a:gd name="T8" fmla="*/ 16 w 177"/>
                <a:gd name="T9" fmla="*/ 41 h 144"/>
                <a:gd name="T10" fmla="*/ 28 w 177"/>
                <a:gd name="T11" fmla="*/ 55 h 144"/>
                <a:gd name="T12" fmla="*/ 41 w 177"/>
                <a:gd name="T13" fmla="*/ 66 h 144"/>
                <a:gd name="T14" fmla="*/ 54 w 177"/>
                <a:gd name="T15" fmla="*/ 72 h 144"/>
                <a:gd name="T16" fmla="*/ 68 w 177"/>
                <a:gd name="T17" fmla="*/ 69 h 144"/>
                <a:gd name="T18" fmla="*/ 82 w 177"/>
                <a:gd name="T19" fmla="*/ 53 h 144"/>
                <a:gd name="T20" fmla="*/ 87 w 177"/>
                <a:gd name="T21" fmla="*/ 42 h 144"/>
                <a:gd name="T22" fmla="*/ 88 w 177"/>
                <a:gd name="T23" fmla="*/ 34 h 144"/>
                <a:gd name="T24" fmla="*/ 88 w 177"/>
                <a:gd name="T25" fmla="*/ 25 h 144"/>
                <a:gd name="T26" fmla="*/ 85 w 177"/>
                <a:gd name="T27" fmla="*/ 19 h 144"/>
                <a:gd name="T28" fmla="*/ 80 w 177"/>
                <a:gd name="T29" fmla="*/ 13 h 144"/>
                <a:gd name="T30" fmla="*/ 73 w 177"/>
                <a:gd name="T31" fmla="*/ 9 h 144"/>
                <a:gd name="T32" fmla="*/ 66 w 177"/>
                <a:gd name="T33" fmla="*/ 6 h 144"/>
                <a:gd name="T34" fmla="*/ 58 w 177"/>
                <a:gd name="T35" fmla="*/ 4 h 144"/>
                <a:gd name="T36" fmla="*/ 49 w 177"/>
                <a:gd name="T37" fmla="*/ 2 h 144"/>
                <a:gd name="T38" fmla="*/ 40 w 177"/>
                <a:gd name="T39" fmla="*/ 1 h 144"/>
                <a:gd name="T40" fmla="*/ 31 w 177"/>
                <a:gd name="T41" fmla="*/ 1 h 144"/>
                <a:gd name="T42" fmla="*/ 24 w 177"/>
                <a:gd name="T43" fmla="*/ 0 h 144"/>
                <a:gd name="T44" fmla="*/ 17 w 177"/>
                <a:gd name="T45" fmla="*/ 0 h 144"/>
                <a:gd name="T46" fmla="*/ 12 w 177"/>
                <a:gd name="T47" fmla="*/ 1 h 144"/>
                <a:gd name="T48" fmla="*/ 8 w 177"/>
                <a:gd name="T49" fmla="*/ 1 h 144"/>
                <a:gd name="T50" fmla="*/ 7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Freeform 17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58 h 143"/>
                <a:gd name="T2" fmla="*/ 7 w 180"/>
                <a:gd name="T3" fmla="*/ 71 h 143"/>
                <a:gd name="T4" fmla="*/ 9 w 180"/>
                <a:gd name="T5" fmla="*/ 71 h 143"/>
                <a:gd name="T6" fmla="*/ 12 w 180"/>
                <a:gd name="T7" fmla="*/ 71 h 143"/>
                <a:gd name="T8" fmla="*/ 17 w 180"/>
                <a:gd name="T9" fmla="*/ 72 h 143"/>
                <a:gd name="T10" fmla="*/ 24 w 180"/>
                <a:gd name="T11" fmla="*/ 72 h 143"/>
                <a:gd name="T12" fmla="*/ 31 w 180"/>
                <a:gd name="T13" fmla="*/ 71 h 143"/>
                <a:gd name="T14" fmla="*/ 40 w 180"/>
                <a:gd name="T15" fmla="*/ 71 h 143"/>
                <a:gd name="T16" fmla="*/ 49 w 180"/>
                <a:gd name="T17" fmla="*/ 70 h 143"/>
                <a:gd name="T18" fmla="*/ 58 w 180"/>
                <a:gd name="T19" fmla="*/ 68 h 143"/>
                <a:gd name="T20" fmla="*/ 67 w 180"/>
                <a:gd name="T21" fmla="*/ 66 h 143"/>
                <a:gd name="T22" fmla="*/ 74 w 180"/>
                <a:gd name="T23" fmla="*/ 63 h 143"/>
                <a:gd name="T24" fmla="*/ 81 w 180"/>
                <a:gd name="T25" fmla="*/ 59 h 143"/>
                <a:gd name="T26" fmla="*/ 86 w 180"/>
                <a:gd name="T27" fmla="*/ 53 h 143"/>
                <a:gd name="T28" fmla="*/ 89 w 180"/>
                <a:gd name="T29" fmla="*/ 47 h 143"/>
                <a:gd name="T30" fmla="*/ 90 w 180"/>
                <a:gd name="T31" fmla="*/ 40 h 143"/>
                <a:gd name="T32" fmla="*/ 88 w 180"/>
                <a:gd name="T33" fmla="*/ 30 h 143"/>
                <a:gd name="T34" fmla="*/ 83 w 180"/>
                <a:gd name="T35" fmla="*/ 20 h 143"/>
                <a:gd name="T36" fmla="*/ 69 w 180"/>
                <a:gd name="T37" fmla="*/ 4 h 143"/>
                <a:gd name="T38" fmla="*/ 54 w 180"/>
                <a:gd name="T39" fmla="*/ 0 h 143"/>
                <a:gd name="T40" fmla="*/ 41 w 180"/>
                <a:gd name="T41" fmla="*/ 5 h 143"/>
                <a:gd name="T42" fmla="*/ 28 w 180"/>
                <a:gd name="T43" fmla="*/ 16 h 143"/>
                <a:gd name="T44" fmla="*/ 17 w 180"/>
                <a:gd name="T45" fmla="*/ 30 h 143"/>
                <a:gd name="T46" fmla="*/ 8 w 180"/>
                <a:gd name="T47" fmla="*/ 44 h 143"/>
                <a:gd name="T48" fmla="*/ 2 w 180"/>
                <a:gd name="T49" fmla="*/ 54 h 143"/>
                <a:gd name="T50" fmla="*/ 0 w 180"/>
                <a:gd name="T51" fmla="*/ 58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Freeform 18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1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9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1 h 24"/>
                <a:gd name="T30" fmla="*/ 9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3" name="Freeform 19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4" name="Freeform 20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Freeform 21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3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9 h 58"/>
                <a:gd name="T20" fmla="*/ 0 w 71"/>
                <a:gd name="T21" fmla="*/ 17 h 58"/>
                <a:gd name="T22" fmla="*/ 2 w 71"/>
                <a:gd name="T23" fmla="*/ 22 h 58"/>
                <a:gd name="T24" fmla="*/ 6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6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Freeform 22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6 w 71"/>
                <a:gd name="T1" fmla="*/ 5 h 57"/>
                <a:gd name="T2" fmla="*/ 33 w 71"/>
                <a:gd name="T3" fmla="*/ 0 h 57"/>
                <a:gd name="T4" fmla="*/ 31 w 71"/>
                <a:gd name="T5" fmla="*/ 0 h 57"/>
                <a:gd name="T6" fmla="*/ 27 w 71"/>
                <a:gd name="T7" fmla="*/ 0 h 57"/>
                <a:gd name="T8" fmla="*/ 20 w 71"/>
                <a:gd name="T9" fmla="*/ 0 h 57"/>
                <a:gd name="T10" fmla="*/ 13 w 71"/>
                <a:gd name="T11" fmla="*/ 1 h 57"/>
                <a:gd name="T12" fmla="*/ 7 w 71"/>
                <a:gd name="T13" fmla="*/ 3 h 57"/>
                <a:gd name="T14" fmla="*/ 2 w 71"/>
                <a:gd name="T15" fmla="*/ 7 h 57"/>
                <a:gd name="T16" fmla="*/ 0 w 71"/>
                <a:gd name="T17" fmla="*/ 12 h 57"/>
                <a:gd name="T18" fmla="*/ 3 w 71"/>
                <a:gd name="T19" fmla="*/ 21 h 57"/>
                <a:gd name="T20" fmla="*/ 8 w 71"/>
                <a:gd name="T21" fmla="*/ 27 h 57"/>
                <a:gd name="T22" fmla="*/ 14 w 71"/>
                <a:gd name="T23" fmla="*/ 28 h 57"/>
                <a:gd name="T24" fmla="*/ 20 w 71"/>
                <a:gd name="T25" fmla="*/ 26 h 57"/>
                <a:gd name="T26" fmla="*/ 25 w 71"/>
                <a:gd name="T27" fmla="*/ 22 h 57"/>
                <a:gd name="T28" fmla="*/ 29 w 71"/>
                <a:gd name="T29" fmla="*/ 16 h 57"/>
                <a:gd name="T30" fmla="*/ 32 w 71"/>
                <a:gd name="T31" fmla="*/ 11 h 57"/>
                <a:gd name="T32" fmla="*/ 35 w 71"/>
                <a:gd name="T33" fmla="*/ 7 h 57"/>
                <a:gd name="T34" fmla="*/ 36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Freeform 23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6 w 52"/>
                <a:gd name="T1" fmla="*/ 0 h 73"/>
                <a:gd name="T2" fmla="*/ 10 w 52"/>
                <a:gd name="T3" fmla="*/ 0 h 73"/>
                <a:gd name="T4" fmla="*/ 9 w 52"/>
                <a:gd name="T5" fmla="*/ 2 h 73"/>
                <a:gd name="T6" fmla="*/ 7 w 52"/>
                <a:gd name="T7" fmla="*/ 6 h 73"/>
                <a:gd name="T8" fmla="*/ 4 w 52"/>
                <a:gd name="T9" fmla="*/ 11 h 73"/>
                <a:gd name="T10" fmla="*/ 1 w 52"/>
                <a:gd name="T11" fmla="*/ 18 h 73"/>
                <a:gd name="T12" fmla="*/ 0 w 52"/>
                <a:gd name="T13" fmla="*/ 25 h 73"/>
                <a:gd name="T14" fmla="*/ 1 w 52"/>
                <a:gd name="T15" fmla="*/ 30 h 73"/>
                <a:gd name="T16" fmla="*/ 5 w 52"/>
                <a:gd name="T17" fmla="*/ 34 h 73"/>
                <a:gd name="T18" fmla="*/ 13 w 52"/>
                <a:gd name="T19" fmla="*/ 36 h 73"/>
                <a:gd name="T20" fmla="*/ 21 w 52"/>
                <a:gd name="T21" fmla="*/ 34 h 73"/>
                <a:gd name="T22" fmla="*/ 25 w 52"/>
                <a:gd name="T23" fmla="*/ 30 h 73"/>
                <a:gd name="T24" fmla="*/ 26 w 52"/>
                <a:gd name="T25" fmla="*/ 25 h 73"/>
                <a:gd name="T26" fmla="*/ 25 w 52"/>
                <a:gd name="T27" fmla="*/ 18 h 73"/>
                <a:gd name="T28" fmla="*/ 23 w 52"/>
                <a:gd name="T29" fmla="*/ 11 h 73"/>
                <a:gd name="T30" fmla="*/ 20 w 52"/>
                <a:gd name="T31" fmla="*/ 6 h 73"/>
                <a:gd name="T32" fmla="*/ 17 w 52"/>
                <a:gd name="T33" fmla="*/ 2 h 73"/>
                <a:gd name="T34" fmla="*/ 16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Freeform 24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0 w 71"/>
                <a:gd name="T3" fmla="*/ 5 h 57"/>
                <a:gd name="T4" fmla="*/ 1 w 71"/>
                <a:gd name="T5" fmla="*/ 7 h 57"/>
                <a:gd name="T6" fmla="*/ 4 w 71"/>
                <a:gd name="T7" fmla="*/ 11 h 57"/>
                <a:gd name="T8" fmla="*/ 7 w 71"/>
                <a:gd name="T9" fmla="*/ 16 h 57"/>
                <a:gd name="T10" fmla="*/ 12 w 71"/>
                <a:gd name="T11" fmla="*/ 22 h 57"/>
                <a:gd name="T12" fmla="*/ 16 w 71"/>
                <a:gd name="T13" fmla="*/ 26 h 57"/>
                <a:gd name="T14" fmla="*/ 22 w 71"/>
                <a:gd name="T15" fmla="*/ 28 h 57"/>
                <a:gd name="T16" fmla="*/ 28 w 71"/>
                <a:gd name="T17" fmla="*/ 27 h 57"/>
                <a:gd name="T18" fmla="*/ 33 w 71"/>
                <a:gd name="T19" fmla="*/ 21 h 57"/>
                <a:gd name="T20" fmla="*/ 36 w 71"/>
                <a:gd name="T21" fmla="*/ 12 h 57"/>
                <a:gd name="T22" fmla="*/ 34 w 71"/>
                <a:gd name="T23" fmla="*/ 7 h 57"/>
                <a:gd name="T24" fmla="*/ 30 w 71"/>
                <a:gd name="T25" fmla="*/ 3 h 57"/>
                <a:gd name="T26" fmla="*/ 23 w 71"/>
                <a:gd name="T27" fmla="*/ 1 h 57"/>
                <a:gd name="T28" fmla="*/ 16 w 71"/>
                <a:gd name="T29" fmla="*/ 0 h 57"/>
                <a:gd name="T30" fmla="*/ 10 w 71"/>
                <a:gd name="T31" fmla="*/ 0 h 57"/>
                <a:gd name="T32" fmla="*/ 5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25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23 h 57"/>
                <a:gd name="T2" fmla="*/ 3 w 71"/>
                <a:gd name="T3" fmla="*/ 28 h 57"/>
                <a:gd name="T4" fmla="*/ 5 w 71"/>
                <a:gd name="T5" fmla="*/ 28 h 57"/>
                <a:gd name="T6" fmla="*/ 10 w 71"/>
                <a:gd name="T7" fmla="*/ 28 h 57"/>
                <a:gd name="T8" fmla="*/ 16 w 71"/>
                <a:gd name="T9" fmla="*/ 28 h 57"/>
                <a:gd name="T10" fmla="*/ 23 w 71"/>
                <a:gd name="T11" fmla="*/ 27 h 57"/>
                <a:gd name="T12" fmla="*/ 30 w 71"/>
                <a:gd name="T13" fmla="*/ 25 h 57"/>
                <a:gd name="T14" fmla="*/ 34 w 71"/>
                <a:gd name="T15" fmla="*/ 21 h 57"/>
                <a:gd name="T16" fmla="*/ 36 w 71"/>
                <a:gd name="T17" fmla="*/ 16 h 57"/>
                <a:gd name="T18" fmla="*/ 33 w 71"/>
                <a:gd name="T19" fmla="*/ 8 h 57"/>
                <a:gd name="T20" fmla="*/ 28 w 71"/>
                <a:gd name="T21" fmla="*/ 2 h 57"/>
                <a:gd name="T22" fmla="*/ 22 w 71"/>
                <a:gd name="T23" fmla="*/ 0 h 57"/>
                <a:gd name="T24" fmla="*/ 16 w 71"/>
                <a:gd name="T25" fmla="*/ 2 h 57"/>
                <a:gd name="T26" fmla="*/ 12 w 71"/>
                <a:gd name="T27" fmla="*/ 6 h 57"/>
                <a:gd name="T28" fmla="*/ 7 w 71"/>
                <a:gd name="T29" fmla="*/ 11 h 57"/>
                <a:gd name="T30" fmla="*/ 4 w 71"/>
                <a:gd name="T31" fmla="*/ 17 h 57"/>
                <a:gd name="T32" fmla="*/ 1 w 71"/>
                <a:gd name="T33" fmla="*/ 21 h 57"/>
                <a:gd name="T34" fmla="*/ 0 w 71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26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3 w 24"/>
                <a:gd name="T3" fmla="*/ 12 h 24"/>
                <a:gd name="T4" fmla="*/ 2 w 24"/>
                <a:gd name="T5" fmla="*/ 10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3 w 24"/>
                <a:gd name="T15" fmla="*/ 1 h 24"/>
                <a:gd name="T16" fmla="*/ 6 w 24"/>
                <a:gd name="T17" fmla="*/ 0 h 24"/>
                <a:gd name="T18" fmla="*/ 8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0 h 24"/>
                <a:gd name="T30" fmla="*/ 8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Freeform 27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2" name="Freeform 28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29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2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8 h 58"/>
                <a:gd name="T20" fmla="*/ 0 w 71"/>
                <a:gd name="T21" fmla="*/ 16 h 58"/>
                <a:gd name="T22" fmla="*/ 2 w 71"/>
                <a:gd name="T23" fmla="*/ 22 h 58"/>
                <a:gd name="T24" fmla="*/ 7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7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30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7 w 72"/>
                <a:gd name="T1" fmla="*/ 5 h 56"/>
                <a:gd name="T2" fmla="*/ 34 w 72"/>
                <a:gd name="T3" fmla="*/ 0 h 56"/>
                <a:gd name="T4" fmla="*/ 32 w 72"/>
                <a:gd name="T5" fmla="*/ 0 h 56"/>
                <a:gd name="T6" fmla="*/ 27 w 72"/>
                <a:gd name="T7" fmla="*/ 0 h 56"/>
                <a:gd name="T8" fmla="*/ 21 w 72"/>
                <a:gd name="T9" fmla="*/ 0 h 56"/>
                <a:gd name="T10" fmla="*/ 13 w 72"/>
                <a:gd name="T11" fmla="*/ 1 h 56"/>
                <a:gd name="T12" fmla="*/ 7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9 w 72"/>
                <a:gd name="T21" fmla="*/ 27 h 56"/>
                <a:gd name="T22" fmla="*/ 15 w 72"/>
                <a:gd name="T23" fmla="*/ 28 h 56"/>
                <a:gd name="T24" fmla="*/ 20 w 72"/>
                <a:gd name="T25" fmla="*/ 27 h 56"/>
                <a:gd name="T26" fmla="*/ 25 w 72"/>
                <a:gd name="T27" fmla="*/ 22 h 56"/>
                <a:gd name="T28" fmla="*/ 30 w 72"/>
                <a:gd name="T29" fmla="*/ 17 h 56"/>
                <a:gd name="T30" fmla="*/ 34 w 72"/>
                <a:gd name="T31" fmla="*/ 11 h 56"/>
                <a:gd name="T32" fmla="*/ 36 w 72"/>
                <a:gd name="T33" fmla="*/ 7 h 56"/>
                <a:gd name="T34" fmla="*/ 37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31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6 w 53"/>
                <a:gd name="T1" fmla="*/ 0 h 72"/>
                <a:gd name="T2" fmla="*/ 10 w 53"/>
                <a:gd name="T3" fmla="*/ 0 h 72"/>
                <a:gd name="T4" fmla="*/ 9 w 53"/>
                <a:gd name="T5" fmla="*/ 2 h 72"/>
                <a:gd name="T6" fmla="*/ 6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3 w 53"/>
                <a:gd name="T19" fmla="*/ 37 h 72"/>
                <a:gd name="T20" fmla="*/ 21 w 53"/>
                <a:gd name="T21" fmla="*/ 35 h 72"/>
                <a:gd name="T22" fmla="*/ 25 w 53"/>
                <a:gd name="T23" fmla="*/ 31 h 72"/>
                <a:gd name="T24" fmla="*/ 26 w 53"/>
                <a:gd name="T25" fmla="*/ 25 h 72"/>
                <a:gd name="T26" fmla="*/ 25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7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Freeform 32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3 w 71"/>
                <a:gd name="T1" fmla="*/ 0 h 56"/>
                <a:gd name="T2" fmla="*/ 0 w 71"/>
                <a:gd name="T3" fmla="*/ 5 h 56"/>
                <a:gd name="T4" fmla="*/ 1 w 71"/>
                <a:gd name="T5" fmla="*/ 7 h 56"/>
                <a:gd name="T6" fmla="*/ 4 w 71"/>
                <a:gd name="T7" fmla="*/ 11 h 56"/>
                <a:gd name="T8" fmla="*/ 7 w 71"/>
                <a:gd name="T9" fmla="*/ 17 h 56"/>
                <a:gd name="T10" fmla="*/ 12 w 71"/>
                <a:gd name="T11" fmla="*/ 22 h 56"/>
                <a:gd name="T12" fmla="*/ 16 w 71"/>
                <a:gd name="T13" fmla="*/ 27 h 56"/>
                <a:gd name="T14" fmla="*/ 22 w 71"/>
                <a:gd name="T15" fmla="*/ 28 h 56"/>
                <a:gd name="T16" fmla="*/ 28 w 71"/>
                <a:gd name="T17" fmla="*/ 27 h 56"/>
                <a:gd name="T18" fmla="*/ 33 w 71"/>
                <a:gd name="T19" fmla="*/ 21 h 56"/>
                <a:gd name="T20" fmla="*/ 36 w 71"/>
                <a:gd name="T21" fmla="*/ 13 h 56"/>
                <a:gd name="T22" fmla="*/ 34 w 71"/>
                <a:gd name="T23" fmla="*/ 7 h 56"/>
                <a:gd name="T24" fmla="*/ 30 w 71"/>
                <a:gd name="T25" fmla="*/ 4 h 56"/>
                <a:gd name="T26" fmla="*/ 23 w 71"/>
                <a:gd name="T27" fmla="*/ 1 h 56"/>
                <a:gd name="T28" fmla="*/ 16 w 71"/>
                <a:gd name="T29" fmla="*/ 0 h 56"/>
                <a:gd name="T30" fmla="*/ 10 w 71"/>
                <a:gd name="T31" fmla="*/ 0 h 56"/>
                <a:gd name="T32" fmla="*/ 5 w 71"/>
                <a:gd name="T33" fmla="*/ 0 h 56"/>
                <a:gd name="T34" fmla="*/ 3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7" name="Freeform 33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23 h 57"/>
                <a:gd name="T2" fmla="*/ 3 w 72"/>
                <a:gd name="T3" fmla="*/ 28 h 57"/>
                <a:gd name="T4" fmla="*/ 5 w 72"/>
                <a:gd name="T5" fmla="*/ 28 h 57"/>
                <a:gd name="T6" fmla="*/ 10 w 72"/>
                <a:gd name="T7" fmla="*/ 28 h 57"/>
                <a:gd name="T8" fmla="*/ 16 w 72"/>
                <a:gd name="T9" fmla="*/ 28 h 57"/>
                <a:gd name="T10" fmla="*/ 24 w 72"/>
                <a:gd name="T11" fmla="*/ 27 h 57"/>
                <a:gd name="T12" fmla="*/ 31 w 72"/>
                <a:gd name="T13" fmla="*/ 25 h 57"/>
                <a:gd name="T14" fmla="*/ 35 w 72"/>
                <a:gd name="T15" fmla="*/ 21 h 57"/>
                <a:gd name="T16" fmla="*/ 37 w 72"/>
                <a:gd name="T17" fmla="*/ 15 h 57"/>
                <a:gd name="T18" fmla="*/ 34 w 72"/>
                <a:gd name="T19" fmla="*/ 8 h 57"/>
                <a:gd name="T20" fmla="*/ 28 w 72"/>
                <a:gd name="T21" fmla="*/ 2 h 57"/>
                <a:gd name="T22" fmla="*/ 23 w 72"/>
                <a:gd name="T23" fmla="*/ 0 h 57"/>
                <a:gd name="T24" fmla="*/ 17 w 72"/>
                <a:gd name="T25" fmla="*/ 2 h 57"/>
                <a:gd name="T26" fmla="*/ 12 w 72"/>
                <a:gd name="T27" fmla="*/ 6 h 57"/>
                <a:gd name="T28" fmla="*/ 7 w 72"/>
                <a:gd name="T29" fmla="*/ 11 h 57"/>
                <a:gd name="T30" fmla="*/ 4 w 72"/>
                <a:gd name="T31" fmla="*/ 17 h 57"/>
                <a:gd name="T32" fmla="*/ 1 w 72"/>
                <a:gd name="T33" fmla="*/ 21 h 57"/>
                <a:gd name="T34" fmla="*/ 0 w 72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8" name="Freeform 34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6 w 23"/>
                <a:gd name="T1" fmla="*/ 12 h 24"/>
                <a:gd name="T2" fmla="*/ 3 w 23"/>
                <a:gd name="T3" fmla="*/ 12 h 24"/>
                <a:gd name="T4" fmla="*/ 2 w 23"/>
                <a:gd name="T5" fmla="*/ 10 h 24"/>
                <a:gd name="T6" fmla="*/ 0 w 23"/>
                <a:gd name="T7" fmla="*/ 9 h 24"/>
                <a:gd name="T8" fmla="*/ 0 w 23"/>
                <a:gd name="T9" fmla="*/ 6 h 24"/>
                <a:gd name="T10" fmla="*/ 0 w 23"/>
                <a:gd name="T11" fmla="*/ 4 h 24"/>
                <a:gd name="T12" fmla="*/ 2 w 23"/>
                <a:gd name="T13" fmla="*/ 2 h 24"/>
                <a:gd name="T14" fmla="*/ 3 w 23"/>
                <a:gd name="T15" fmla="*/ 1 h 24"/>
                <a:gd name="T16" fmla="*/ 6 w 23"/>
                <a:gd name="T17" fmla="*/ 0 h 24"/>
                <a:gd name="T18" fmla="*/ 8 w 23"/>
                <a:gd name="T19" fmla="*/ 1 h 24"/>
                <a:gd name="T20" fmla="*/ 10 w 23"/>
                <a:gd name="T21" fmla="*/ 2 h 24"/>
                <a:gd name="T22" fmla="*/ 11 w 23"/>
                <a:gd name="T23" fmla="*/ 4 h 24"/>
                <a:gd name="T24" fmla="*/ 11 w 23"/>
                <a:gd name="T25" fmla="*/ 6 h 24"/>
                <a:gd name="T26" fmla="*/ 11 w 23"/>
                <a:gd name="T27" fmla="*/ 9 h 24"/>
                <a:gd name="T28" fmla="*/ 10 w 23"/>
                <a:gd name="T29" fmla="*/ 10 h 24"/>
                <a:gd name="T30" fmla="*/ 8 w 23"/>
                <a:gd name="T31" fmla="*/ 12 h 24"/>
                <a:gd name="T32" fmla="*/ 6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9" name="Freeform 35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0" name="Freeform 36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1" name="Freeform 37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32 w 72"/>
                <a:gd name="T1" fmla="*/ 28 h 58"/>
                <a:gd name="T2" fmla="*/ 35 w 72"/>
                <a:gd name="T3" fmla="*/ 23 h 58"/>
                <a:gd name="T4" fmla="*/ 35 w 72"/>
                <a:gd name="T5" fmla="*/ 21 h 58"/>
                <a:gd name="T6" fmla="*/ 32 w 72"/>
                <a:gd name="T7" fmla="*/ 17 h 58"/>
                <a:gd name="T8" fmla="*/ 28 w 72"/>
                <a:gd name="T9" fmla="*/ 12 h 58"/>
                <a:gd name="T10" fmla="*/ 24 w 72"/>
                <a:gd name="T11" fmla="*/ 7 h 58"/>
                <a:gd name="T12" fmla="*/ 19 w 72"/>
                <a:gd name="T13" fmla="*/ 2 h 58"/>
                <a:gd name="T14" fmla="*/ 14 w 72"/>
                <a:gd name="T15" fmla="*/ 0 h 58"/>
                <a:gd name="T16" fmla="*/ 8 w 72"/>
                <a:gd name="T17" fmla="*/ 1 h 58"/>
                <a:gd name="T18" fmla="*/ 3 w 72"/>
                <a:gd name="T19" fmla="*/ 7 h 58"/>
                <a:gd name="T20" fmla="*/ 0 w 72"/>
                <a:gd name="T21" fmla="*/ 15 h 58"/>
                <a:gd name="T22" fmla="*/ 2 w 72"/>
                <a:gd name="T23" fmla="*/ 21 h 58"/>
                <a:gd name="T24" fmla="*/ 6 w 72"/>
                <a:gd name="T25" fmla="*/ 25 h 58"/>
                <a:gd name="T26" fmla="*/ 13 w 72"/>
                <a:gd name="T27" fmla="*/ 27 h 58"/>
                <a:gd name="T28" fmla="*/ 19 w 72"/>
                <a:gd name="T29" fmla="*/ 28 h 58"/>
                <a:gd name="T30" fmla="*/ 25 w 72"/>
                <a:gd name="T31" fmla="*/ 28 h 58"/>
                <a:gd name="T32" fmla="*/ 31 w 72"/>
                <a:gd name="T33" fmla="*/ 28 h 58"/>
                <a:gd name="T34" fmla="*/ 32 w 72"/>
                <a:gd name="T35" fmla="*/ 2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2" name="Freeform 38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35 w 72"/>
                <a:gd name="T1" fmla="*/ 5 h 56"/>
                <a:gd name="T2" fmla="*/ 32 w 72"/>
                <a:gd name="T3" fmla="*/ 0 h 56"/>
                <a:gd name="T4" fmla="*/ 31 w 72"/>
                <a:gd name="T5" fmla="*/ 0 h 56"/>
                <a:gd name="T6" fmla="*/ 26 w 72"/>
                <a:gd name="T7" fmla="*/ 0 h 56"/>
                <a:gd name="T8" fmla="*/ 19 w 72"/>
                <a:gd name="T9" fmla="*/ 0 h 56"/>
                <a:gd name="T10" fmla="*/ 13 w 72"/>
                <a:gd name="T11" fmla="*/ 1 h 56"/>
                <a:gd name="T12" fmla="*/ 6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8 w 72"/>
                <a:gd name="T21" fmla="*/ 27 h 56"/>
                <a:gd name="T22" fmla="*/ 14 w 72"/>
                <a:gd name="T23" fmla="*/ 29 h 56"/>
                <a:gd name="T24" fmla="*/ 19 w 72"/>
                <a:gd name="T25" fmla="*/ 27 h 56"/>
                <a:gd name="T26" fmla="*/ 24 w 72"/>
                <a:gd name="T27" fmla="*/ 23 h 56"/>
                <a:gd name="T28" fmla="*/ 28 w 72"/>
                <a:gd name="T29" fmla="*/ 17 h 56"/>
                <a:gd name="T30" fmla="*/ 32 w 72"/>
                <a:gd name="T31" fmla="*/ 11 h 56"/>
                <a:gd name="T32" fmla="*/ 35 w 72"/>
                <a:gd name="T33" fmla="*/ 7 h 56"/>
                <a:gd name="T34" fmla="*/ 35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3" name="Freeform 39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6 w 53"/>
                <a:gd name="T1" fmla="*/ 0 h 72"/>
                <a:gd name="T2" fmla="*/ 11 w 53"/>
                <a:gd name="T3" fmla="*/ 0 h 72"/>
                <a:gd name="T4" fmla="*/ 10 w 53"/>
                <a:gd name="T5" fmla="*/ 2 h 72"/>
                <a:gd name="T6" fmla="*/ 7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4 w 53"/>
                <a:gd name="T19" fmla="*/ 37 h 72"/>
                <a:gd name="T20" fmla="*/ 22 w 53"/>
                <a:gd name="T21" fmla="*/ 35 h 72"/>
                <a:gd name="T22" fmla="*/ 26 w 53"/>
                <a:gd name="T23" fmla="*/ 31 h 72"/>
                <a:gd name="T24" fmla="*/ 27 w 53"/>
                <a:gd name="T25" fmla="*/ 25 h 72"/>
                <a:gd name="T26" fmla="*/ 26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8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4" name="Freeform 40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3 w 72"/>
                <a:gd name="T1" fmla="*/ 0 h 57"/>
                <a:gd name="T2" fmla="*/ 0 w 72"/>
                <a:gd name="T3" fmla="*/ 5 h 57"/>
                <a:gd name="T4" fmla="*/ 0 w 72"/>
                <a:gd name="T5" fmla="*/ 7 h 57"/>
                <a:gd name="T6" fmla="*/ 3 w 72"/>
                <a:gd name="T7" fmla="*/ 11 h 57"/>
                <a:gd name="T8" fmla="*/ 7 w 72"/>
                <a:gd name="T9" fmla="*/ 17 h 57"/>
                <a:gd name="T10" fmla="*/ 11 w 72"/>
                <a:gd name="T11" fmla="*/ 22 h 57"/>
                <a:gd name="T12" fmla="*/ 16 w 72"/>
                <a:gd name="T13" fmla="*/ 27 h 57"/>
                <a:gd name="T14" fmla="*/ 21 w 72"/>
                <a:gd name="T15" fmla="*/ 29 h 57"/>
                <a:gd name="T16" fmla="*/ 27 w 72"/>
                <a:gd name="T17" fmla="*/ 28 h 57"/>
                <a:gd name="T18" fmla="*/ 32 w 72"/>
                <a:gd name="T19" fmla="*/ 21 h 57"/>
                <a:gd name="T20" fmla="*/ 35 w 72"/>
                <a:gd name="T21" fmla="*/ 13 h 57"/>
                <a:gd name="T22" fmla="*/ 33 w 72"/>
                <a:gd name="T23" fmla="*/ 8 h 57"/>
                <a:gd name="T24" fmla="*/ 29 w 72"/>
                <a:gd name="T25" fmla="*/ 4 h 57"/>
                <a:gd name="T26" fmla="*/ 22 w 72"/>
                <a:gd name="T27" fmla="*/ 1 h 57"/>
                <a:gd name="T28" fmla="*/ 16 w 72"/>
                <a:gd name="T29" fmla="*/ 0 h 57"/>
                <a:gd name="T30" fmla="*/ 10 w 72"/>
                <a:gd name="T31" fmla="*/ 0 h 57"/>
                <a:gd name="T32" fmla="*/ 4 w 72"/>
                <a:gd name="T33" fmla="*/ 0 h 57"/>
                <a:gd name="T34" fmla="*/ 3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5" name="Freeform 41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4 h 58"/>
                <a:gd name="T2" fmla="*/ 3 w 72"/>
                <a:gd name="T3" fmla="*/ 29 h 58"/>
                <a:gd name="T4" fmla="*/ 4 w 72"/>
                <a:gd name="T5" fmla="*/ 29 h 58"/>
                <a:gd name="T6" fmla="*/ 10 w 72"/>
                <a:gd name="T7" fmla="*/ 29 h 58"/>
                <a:gd name="T8" fmla="*/ 16 w 72"/>
                <a:gd name="T9" fmla="*/ 29 h 58"/>
                <a:gd name="T10" fmla="*/ 22 w 72"/>
                <a:gd name="T11" fmla="*/ 28 h 58"/>
                <a:gd name="T12" fmla="*/ 29 w 72"/>
                <a:gd name="T13" fmla="*/ 26 h 58"/>
                <a:gd name="T14" fmla="*/ 33 w 72"/>
                <a:gd name="T15" fmla="*/ 22 h 58"/>
                <a:gd name="T16" fmla="*/ 35 w 72"/>
                <a:gd name="T17" fmla="*/ 16 h 58"/>
                <a:gd name="T18" fmla="*/ 32 w 72"/>
                <a:gd name="T19" fmla="*/ 8 h 58"/>
                <a:gd name="T20" fmla="*/ 27 w 72"/>
                <a:gd name="T21" fmla="*/ 2 h 58"/>
                <a:gd name="T22" fmla="*/ 21 w 72"/>
                <a:gd name="T23" fmla="*/ 0 h 58"/>
                <a:gd name="T24" fmla="*/ 16 w 72"/>
                <a:gd name="T25" fmla="*/ 3 h 58"/>
                <a:gd name="T26" fmla="*/ 11 w 72"/>
                <a:gd name="T27" fmla="*/ 7 h 58"/>
                <a:gd name="T28" fmla="*/ 7 w 72"/>
                <a:gd name="T29" fmla="*/ 12 h 58"/>
                <a:gd name="T30" fmla="*/ 3 w 72"/>
                <a:gd name="T31" fmla="*/ 18 h 58"/>
                <a:gd name="T32" fmla="*/ 0 w 72"/>
                <a:gd name="T33" fmla="*/ 22 h 58"/>
                <a:gd name="T34" fmla="*/ 0 w 72"/>
                <a:gd name="T35" fmla="*/ 2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Freeform 42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72 w 144"/>
                <a:gd name="T1" fmla="*/ 0 h 167"/>
                <a:gd name="T2" fmla="*/ 72 w 144"/>
                <a:gd name="T3" fmla="*/ 14 h 167"/>
                <a:gd name="T4" fmla="*/ 69 w 144"/>
                <a:gd name="T5" fmla="*/ 29 h 167"/>
                <a:gd name="T6" fmla="*/ 65 w 144"/>
                <a:gd name="T7" fmla="*/ 42 h 167"/>
                <a:gd name="T8" fmla="*/ 58 w 144"/>
                <a:gd name="T9" fmla="*/ 56 h 167"/>
                <a:gd name="T10" fmla="*/ 50 w 144"/>
                <a:gd name="T11" fmla="*/ 68 h 167"/>
                <a:gd name="T12" fmla="*/ 41 w 144"/>
                <a:gd name="T13" fmla="*/ 76 h 167"/>
                <a:gd name="T14" fmla="*/ 30 w 144"/>
                <a:gd name="T15" fmla="*/ 82 h 167"/>
                <a:gd name="T16" fmla="*/ 18 w 144"/>
                <a:gd name="T17" fmla="*/ 84 h 167"/>
                <a:gd name="T18" fmla="*/ 8 w 144"/>
                <a:gd name="T19" fmla="*/ 82 h 167"/>
                <a:gd name="T20" fmla="*/ 2 w 144"/>
                <a:gd name="T21" fmla="*/ 76 h 167"/>
                <a:gd name="T22" fmla="*/ 0 w 144"/>
                <a:gd name="T23" fmla="*/ 70 h 167"/>
                <a:gd name="T24" fmla="*/ 1 w 144"/>
                <a:gd name="T25" fmla="*/ 62 h 167"/>
                <a:gd name="T26" fmla="*/ 6 w 144"/>
                <a:gd name="T27" fmla="*/ 55 h 167"/>
                <a:gd name="T28" fmla="*/ 12 w 144"/>
                <a:gd name="T29" fmla="*/ 48 h 167"/>
                <a:gd name="T30" fmla="*/ 21 w 144"/>
                <a:gd name="T31" fmla="*/ 43 h 167"/>
                <a:gd name="T32" fmla="*/ 31 w 144"/>
                <a:gd name="T33" fmla="*/ 41 h 167"/>
                <a:gd name="T34" fmla="*/ 40 w 144"/>
                <a:gd name="T35" fmla="*/ 40 h 167"/>
                <a:gd name="T36" fmla="*/ 47 w 144"/>
                <a:gd name="T37" fmla="*/ 35 h 167"/>
                <a:gd name="T38" fmla="*/ 54 w 144"/>
                <a:gd name="T39" fmla="*/ 29 h 167"/>
                <a:gd name="T40" fmla="*/ 60 w 144"/>
                <a:gd name="T41" fmla="*/ 21 h 167"/>
                <a:gd name="T42" fmla="*/ 65 w 144"/>
                <a:gd name="T43" fmla="*/ 13 h 167"/>
                <a:gd name="T44" fmla="*/ 69 w 144"/>
                <a:gd name="T45" fmla="*/ 7 h 167"/>
                <a:gd name="T46" fmla="*/ 72 w 144"/>
                <a:gd name="T47" fmla="*/ 2 h 167"/>
                <a:gd name="T48" fmla="*/ 7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43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02 w 204"/>
                <a:gd name="T1" fmla="*/ 0 h 82"/>
                <a:gd name="T2" fmla="*/ 98 w 204"/>
                <a:gd name="T3" fmla="*/ 5 h 82"/>
                <a:gd name="T4" fmla="*/ 94 w 204"/>
                <a:gd name="T5" fmla="*/ 10 h 82"/>
                <a:gd name="T6" fmla="*/ 88 w 204"/>
                <a:gd name="T7" fmla="*/ 15 h 82"/>
                <a:gd name="T8" fmla="*/ 83 w 204"/>
                <a:gd name="T9" fmla="*/ 20 h 82"/>
                <a:gd name="T10" fmla="*/ 76 w 204"/>
                <a:gd name="T11" fmla="*/ 24 h 82"/>
                <a:gd name="T12" fmla="*/ 70 w 204"/>
                <a:gd name="T13" fmla="*/ 28 h 82"/>
                <a:gd name="T14" fmla="*/ 63 w 204"/>
                <a:gd name="T15" fmla="*/ 32 h 82"/>
                <a:gd name="T16" fmla="*/ 57 w 204"/>
                <a:gd name="T17" fmla="*/ 34 h 82"/>
                <a:gd name="T18" fmla="*/ 50 w 204"/>
                <a:gd name="T19" fmla="*/ 37 h 82"/>
                <a:gd name="T20" fmla="*/ 44 w 204"/>
                <a:gd name="T21" fmla="*/ 39 h 82"/>
                <a:gd name="T22" fmla="*/ 37 w 204"/>
                <a:gd name="T23" fmla="*/ 40 h 82"/>
                <a:gd name="T24" fmla="*/ 30 w 204"/>
                <a:gd name="T25" fmla="*/ 40 h 82"/>
                <a:gd name="T26" fmla="*/ 24 w 204"/>
                <a:gd name="T27" fmla="*/ 40 h 82"/>
                <a:gd name="T28" fmla="*/ 19 w 204"/>
                <a:gd name="T29" fmla="*/ 38 h 82"/>
                <a:gd name="T30" fmla="*/ 13 w 204"/>
                <a:gd name="T31" fmla="*/ 35 h 82"/>
                <a:gd name="T32" fmla="*/ 7 w 204"/>
                <a:gd name="T33" fmla="*/ 32 h 82"/>
                <a:gd name="T34" fmla="*/ 1 w 204"/>
                <a:gd name="T35" fmla="*/ 23 h 82"/>
                <a:gd name="T36" fmla="*/ 0 w 204"/>
                <a:gd name="T37" fmla="*/ 16 h 82"/>
                <a:gd name="T38" fmla="*/ 3 w 204"/>
                <a:gd name="T39" fmla="*/ 10 h 82"/>
                <a:gd name="T40" fmla="*/ 9 w 204"/>
                <a:gd name="T41" fmla="*/ 5 h 82"/>
                <a:gd name="T42" fmla="*/ 17 w 204"/>
                <a:gd name="T43" fmla="*/ 1 h 82"/>
                <a:gd name="T44" fmla="*/ 26 w 204"/>
                <a:gd name="T45" fmla="*/ 0 h 82"/>
                <a:gd name="T46" fmla="*/ 36 w 204"/>
                <a:gd name="T47" fmla="*/ 2 h 82"/>
                <a:gd name="T48" fmla="*/ 45 w 204"/>
                <a:gd name="T49" fmla="*/ 7 h 82"/>
                <a:gd name="T50" fmla="*/ 52 w 204"/>
                <a:gd name="T51" fmla="*/ 11 h 82"/>
                <a:gd name="T52" fmla="*/ 61 w 204"/>
                <a:gd name="T53" fmla="*/ 12 h 82"/>
                <a:gd name="T54" fmla="*/ 71 w 204"/>
                <a:gd name="T55" fmla="*/ 11 h 82"/>
                <a:gd name="T56" fmla="*/ 80 w 204"/>
                <a:gd name="T57" fmla="*/ 8 h 82"/>
                <a:gd name="T58" fmla="*/ 89 w 204"/>
                <a:gd name="T59" fmla="*/ 6 h 82"/>
                <a:gd name="T60" fmla="*/ 96 w 204"/>
                <a:gd name="T61" fmla="*/ 3 h 82"/>
                <a:gd name="T62" fmla="*/ 100 w 204"/>
                <a:gd name="T63" fmla="*/ 1 h 82"/>
                <a:gd name="T64" fmla="*/ 10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8" name="Freeform 44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2 w 84"/>
                <a:gd name="T1" fmla="*/ 0 h 208"/>
                <a:gd name="T2" fmla="*/ 21 w 84"/>
                <a:gd name="T3" fmla="*/ 11 h 208"/>
                <a:gd name="T4" fmla="*/ 29 w 84"/>
                <a:gd name="T5" fmla="*/ 23 h 208"/>
                <a:gd name="T6" fmla="*/ 36 w 84"/>
                <a:gd name="T7" fmla="*/ 37 h 208"/>
                <a:gd name="T8" fmla="*/ 40 w 84"/>
                <a:gd name="T9" fmla="*/ 50 h 208"/>
                <a:gd name="T10" fmla="*/ 42 w 84"/>
                <a:gd name="T11" fmla="*/ 64 h 208"/>
                <a:gd name="T12" fmla="*/ 41 w 84"/>
                <a:gd name="T13" fmla="*/ 78 h 208"/>
                <a:gd name="T14" fmla="*/ 37 w 84"/>
                <a:gd name="T15" fmla="*/ 89 h 208"/>
                <a:gd name="T16" fmla="*/ 28 w 84"/>
                <a:gd name="T17" fmla="*/ 99 h 208"/>
                <a:gd name="T18" fmla="*/ 20 w 84"/>
                <a:gd name="T19" fmla="*/ 104 h 208"/>
                <a:gd name="T20" fmla="*/ 12 w 84"/>
                <a:gd name="T21" fmla="*/ 104 h 208"/>
                <a:gd name="T22" fmla="*/ 6 w 84"/>
                <a:gd name="T23" fmla="*/ 101 h 208"/>
                <a:gd name="T24" fmla="*/ 2 w 84"/>
                <a:gd name="T25" fmla="*/ 94 h 208"/>
                <a:gd name="T26" fmla="*/ 0 w 84"/>
                <a:gd name="T27" fmla="*/ 85 h 208"/>
                <a:gd name="T28" fmla="*/ 1 w 84"/>
                <a:gd name="T29" fmla="*/ 76 h 208"/>
                <a:gd name="T30" fmla="*/ 3 w 84"/>
                <a:gd name="T31" fmla="*/ 67 h 208"/>
                <a:gd name="T32" fmla="*/ 10 w 84"/>
                <a:gd name="T33" fmla="*/ 57 h 208"/>
                <a:gd name="T34" fmla="*/ 17 w 84"/>
                <a:gd name="T35" fmla="*/ 42 h 208"/>
                <a:gd name="T36" fmla="*/ 17 w 84"/>
                <a:gd name="T37" fmla="*/ 23 h 208"/>
                <a:gd name="T38" fmla="*/ 13 w 84"/>
                <a:gd name="T39" fmla="*/ 7 h 208"/>
                <a:gd name="T40" fmla="*/ 12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9" name="Freeform 45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3 w 144"/>
                <a:gd name="T3" fmla="*/ 3 h 170"/>
                <a:gd name="T4" fmla="*/ 27 w 144"/>
                <a:gd name="T5" fmla="*/ 9 h 170"/>
                <a:gd name="T6" fmla="*/ 40 w 144"/>
                <a:gd name="T7" fmla="*/ 16 h 170"/>
                <a:gd name="T8" fmla="*/ 52 w 144"/>
                <a:gd name="T9" fmla="*/ 25 h 170"/>
                <a:gd name="T10" fmla="*/ 61 w 144"/>
                <a:gd name="T11" fmla="*/ 35 h 170"/>
                <a:gd name="T12" fmla="*/ 69 w 144"/>
                <a:gd name="T13" fmla="*/ 45 h 170"/>
                <a:gd name="T14" fmla="*/ 72 w 144"/>
                <a:gd name="T15" fmla="*/ 58 h 170"/>
                <a:gd name="T16" fmla="*/ 71 w 144"/>
                <a:gd name="T17" fmla="*/ 70 h 170"/>
                <a:gd name="T18" fmla="*/ 67 w 144"/>
                <a:gd name="T19" fmla="*/ 79 h 170"/>
                <a:gd name="T20" fmla="*/ 60 w 144"/>
                <a:gd name="T21" fmla="*/ 83 h 170"/>
                <a:gd name="T22" fmla="*/ 53 w 144"/>
                <a:gd name="T23" fmla="*/ 84 h 170"/>
                <a:gd name="T24" fmla="*/ 47 w 144"/>
                <a:gd name="T25" fmla="*/ 81 h 170"/>
                <a:gd name="T26" fmla="*/ 40 w 144"/>
                <a:gd name="T27" fmla="*/ 75 h 170"/>
                <a:gd name="T28" fmla="*/ 35 w 144"/>
                <a:gd name="T29" fmla="*/ 67 h 170"/>
                <a:gd name="T30" fmla="*/ 32 w 144"/>
                <a:gd name="T31" fmla="*/ 58 h 170"/>
                <a:gd name="T32" fmla="*/ 33 w 144"/>
                <a:gd name="T33" fmla="*/ 48 h 170"/>
                <a:gd name="T34" fmla="*/ 33 w 144"/>
                <a:gd name="T35" fmla="*/ 40 h 170"/>
                <a:gd name="T36" fmla="*/ 29 w 144"/>
                <a:gd name="T37" fmla="*/ 31 h 170"/>
                <a:gd name="T38" fmla="*/ 24 w 144"/>
                <a:gd name="T39" fmla="*/ 23 h 170"/>
                <a:gd name="T40" fmla="*/ 18 w 144"/>
                <a:gd name="T41" fmla="*/ 15 h 170"/>
                <a:gd name="T42" fmla="*/ 11 w 144"/>
                <a:gd name="T43" fmla="*/ 9 h 170"/>
                <a:gd name="T44" fmla="*/ 6 w 144"/>
                <a:gd name="T45" fmla="*/ 5 h 170"/>
                <a:gd name="T46" fmla="*/ 2 w 144"/>
                <a:gd name="T47" fmla="*/ 1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Freeform 46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9 h 103"/>
                <a:gd name="T2" fmla="*/ 6 w 199"/>
                <a:gd name="T3" fmla="*/ 6 h 103"/>
                <a:gd name="T4" fmla="*/ 13 w 199"/>
                <a:gd name="T5" fmla="*/ 4 h 103"/>
                <a:gd name="T6" fmla="*/ 20 w 199"/>
                <a:gd name="T7" fmla="*/ 2 h 103"/>
                <a:gd name="T8" fmla="*/ 27 w 199"/>
                <a:gd name="T9" fmla="*/ 1 h 103"/>
                <a:gd name="T10" fmla="*/ 34 w 199"/>
                <a:gd name="T11" fmla="*/ 0 h 103"/>
                <a:gd name="T12" fmla="*/ 42 w 199"/>
                <a:gd name="T13" fmla="*/ 0 h 103"/>
                <a:gd name="T14" fmla="*/ 49 w 199"/>
                <a:gd name="T15" fmla="*/ 0 h 103"/>
                <a:gd name="T16" fmla="*/ 57 w 199"/>
                <a:gd name="T17" fmla="*/ 0 h 103"/>
                <a:gd name="T18" fmla="*/ 64 w 199"/>
                <a:gd name="T19" fmla="*/ 2 h 103"/>
                <a:gd name="T20" fmla="*/ 70 w 199"/>
                <a:gd name="T21" fmla="*/ 4 h 103"/>
                <a:gd name="T22" fmla="*/ 76 w 199"/>
                <a:gd name="T23" fmla="*/ 6 h 103"/>
                <a:gd name="T24" fmla="*/ 82 w 199"/>
                <a:gd name="T25" fmla="*/ 9 h 103"/>
                <a:gd name="T26" fmla="*/ 87 w 199"/>
                <a:gd name="T27" fmla="*/ 13 h 103"/>
                <a:gd name="T28" fmla="*/ 91 w 199"/>
                <a:gd name="T29" fmla="*/ 17 h 103"/>
                <a:gd name="T30" fmla="*/ 95 w 199"/>
                <a:gd name="T31" fmla="*/ 22 h 103"/>
                <a:gd name="T32" fmla="*/ 98 w 199"/>
                <a:gd name="T33" fmla="*/ 28 h 103"/>
                <a:gd name="T34" fmla="*/ 99 w 199"/>
                <a:gd name="T35" fmla="*/ 38 h 103"/>
                <a:gd name="T36" fmla="*/ 97 w 199"/>
                <a:gd name="T37" fmla="*/ 45 h 103"/>
                <a:gd name="T38" fmla="*/ 91 w 199"/>
                <a:gd name="T39" fmla="*/ 49 h 103"/>
                <a:gd name="T40" fmla="*/ 83 w 199"/>
                <a:gd name="T41" fmla="*/ 51 h 103"/>
                <a:gd name="T42" fmla="*/ 75 w 199"/>
                <a:gd name="T43" fmla="*/ 50 h 103"/>
                <a:gd name="T44" fmla="*/ 66 w 199"/>
                <a:gd name="T45" fmla="*/ 46 h 103"/>
                <a:gd name="T46" fmla="*/ 59 w 199"/>
                <a:gd name="T47" fmla="*/ 40 h 103"/>
                <a:gd name="T48" fmla="*/ 53 w 199"/>
                <a:gd name="T49" fmla="*/ 31 h 103"/>
                <a:gd name="T50" fmla="*/ 48 w 199"/>
                <a:gd name="T51" fmla="*/ 24 h 103"/>
                <a:gd name="T52" fmla="*/ 41 w 199"/>
                <a:gd name="T53" fmla="*/ 18 h 103"/>
                <a:gd name="T54" fmla="*/ 32 w 199"/>
                <a:gd name="T55" fmla="*/ 14 h 103"/>
                <a:gd name="T56" fmla="*/ 23 w 199"/>
                <a:gd name="T57" fmla="*/ 12 h 103"/>
                <a:gd name="T58" fmla="*/ 14 w 199"/>
                <a:gd name="T59" fmla="*/ 10 h 103"/>
                <a:gd name="T60" fmla="*/ 7 w 199"/>
                <a:gd name="T61" fmla="*/ 9 h 103"/>
                <a:gd name="T62" fmla="*/ 2 w 199"/>
                <a:gd name="T63" fmla="*/ 9 h 103"/>
                <a:gd name="T64" fmla="*/ 0 w 199"/>
                <a:gd name="T65" fmla="*/ 9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Freeform 47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47 w 107"/>
                <a:gd name="T1" fmla="*/ 0 h 195"/>
                <a:gd name="T2" fmla="*/ 51 w 107"/>
                <a:gd name="T3" fmla="*/ 13 h 195"/>
                <a:gd name="T4" fmla="*/ 53 w 107"/>
                <a:gd name="T5" fmla="*/ 28 h 195"/>
                <a:gd name="T6" fmla="*/ 53 w 107"/>
                <a:gd name="T7" fmla="*/ 43 h 195"/>
                <a:gd name="T8" fmla="*/ 52 w 107"/>
                <a:gd name="T9" fmla="*/ 57 h 195"/>
                <a:gd name="T10" fmla="*/ 48 w 107"/>
                <a:gd name="T11" fmla="*/ 71 h 195"/>
                <a:gd name="T12" fmla="*/ 41 w 107"/>
                <a:gd name="T13" fmla="*/ 82 h 195"/>
                <a:gd name="T14" fmla="*/ 33 w 107"/>
                <a:gd name="T15" fmla="*/ 92 h 195"/>
                <a:gd name="T16" fmla="*/ 22 w 107"/>
                <a:gd name="T17" fmla="*/ 97 h 195"/>
                <a:gd name="T18" fmla="*/ 12 w 107"/>
                <a:gd name="T19" fmla="*/ 98 h 195"/>
                <a:gd name="T20" fmla="*/ 5 w 107"/>
                <a:gd name="T21" fmla="*/ 95 h 195"/>
                <a:gd name="T22" fmla="*/ 1 w 107"/>
                <a:gd name="T23" fmla="*/ 89 h 195"/>
                <a:gd name="T24" fmla="*/ 0 w 107"/>
                <a:gd name="T25" fmla="*/ 81 h 195"/>
                <a:gd name="T26" fmla="*/ 1 w 107"/>
                <a:gd name="T27" fmla="*/ 73 h 195"/>
                <a:gd name="T28" fmla="*/ 6 w 107"/>
                <a:gd name="T29" fmla="*/ 64 h 195"/>
                <a:gd name="T30" fmla="*/ 12 w 107"/>
                <a:gd name="T31" fmla="*/ 57 h 195"/>
                <a:gd name="T32" fmla="*/ 21 w 107"/>
                <a:gd name="T33" fmla="*/ 52 h 195"/>
                <a:gd name="T34" fmla="*/ 29 w 107"/>
                <a:gd name="T35" fmla="*/ 47 h 195"/>
                <a:gd name="T36" fmla="*/ 34 w 107"/>
                <a:gd name="T37" fmla="*/ 40 h 195"/>
                <a:gd name="T38" fmla="*/ 39 w 107"/>
                <a:gd name="T39" fmla="*/ 32 h 195"/>
                <a:gd name="T40" fmla="*/ 43 w 107"/>
                <a:gd name="T41" fmla="*/ 23 h 195"/>
                <a:gd name="T42" fmla="*/ 45 w 107"/>
                <a:gd name="T43" fmla="*/ 14 h 195"/>
                <a:gd name="T44" fmla="*/ 46 w 107"/>
                <a:gd name="T45" fmla="*/ 7 h 195"/>
                <a:gd name="T46" fmla="*/ 47 w 107"/>
                <a:gd name="T47" fmla="*/ 2 h 195"/>
                <a:gd name="T48" fmla="*/ 47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Freeform 48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91 w 183"/>
                <a:gd name="T1" fmla="*/ 0 h 126"/>
                <a:gd name="T2" fmla="*/ 86 w 183"/>
                <a:gd name="T3" fmla="*/ 13 h 126"/>
                <a:gd name="T4" fmla="*/ 79 w 183"/>
                <a:gd name="T5" fmla="*/ 26 h 126"/>
                <a:gd name="T6" fmla="*/ 70 w 183"/>
                <a:gd name="T7" fmla="*/ 37 h 126"/>
                <a:gd name="T8" fmla="*/ 60 w 183"/>
                <a:gd name="T9" fmla="*/ 47 h 126"/>
                <a:gd name="T10" fmla="*/ 48 w 183"/>
                <a:gd name="T11" fmla="*/ 56 h 126"/>
                <a:gd name="T12" fmla="*/ 36 w 183"/>
                <a:gd name="T13" fmla="*/ 61 h 126"/>
                <a:gd name="T14" fmla="*/ 24 w 183"/>
                <a:gd name="T15" fmla="*/ 63 h 126"/>
                <a:gd name="T16" fmla="*/ 12 w 183"/>
                <a:gd name="T17" fmla="*/ 60 h 126"/>
                <a:gd name="T18" fmla="*/ 3 w 183"/>
                <a:gd name="T19" fmla="*/ 55 h 126"/>
                <a:gd name="T20" fmla="*/ 0 w 183"/>
                <a:gd name="T21" fmla="*/ 48 h 126"/>
                <a:gd name="T22" fmla="*/ 0 w 183"/>
                <a:gd name="T23" fmla="*/ 41 h 126"/>
                <a:gd name="T24" fmla="*/ 4 w 183"/>
                <a:gd name="T25" fmla="*/ 35 h 126"/>
                <a:gd name="T26" fmla="*/ 11 w 183"/>
                <a:gd name="T27" fmla="*/ 29 h 126"/>
                <a:gd name="T28" fmla="*/ 19 w 183"/>
                <a:gd name="T29" fmla="*/ 25 h 126"/>
                <a:gd name="T30" fmla="*/ 29 w 183"/>
                <a:gd name="T31" fmla="*/ 23 h 126"/>
                <a:gd name="T32" fmla="*/ 39 w 183"/>
                <a:gd name="T33" fmla="*/ 25 h 126"/>
                <a:gd name="T34" fmla="*/ 48 w 183"/>
                <a:gd name="T35" fmla="*/ 26 h 126"/>
                <a:gd name="T36" fmla="*/ 56 w 183"/>
                <a:gd name="T37" fmla="*/ 24 h 126"/>
                <a:gd name="T38" fmla="*/ 65 w 183"/>
                <a:gd name="T39" fmla="*/ 20 h 126"/>
                <a:gd name="T40" fmla="*/ 74 w 183"/>
                <a:gd name="T41" fmla="*/ 15 h 126"/>
                <a:gd name="T42" fmla="*/ 80 w 183"/>
                <a:gd name="T43" fmla="*/ 10 h 126"/>
                <a:gd name="T44" fmla="*/ 86 w 183"/>
                <a:gd name="T45" fmla="*/ 5 h 126"/>
                <a:gd name="T46" fmla="*/ 90 w 183"/>
                <a:gd name="T47" fmla="*/ 1 h 126"/>
                <a:gd name="T48" fmla="*/ 9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Freeform 49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2 w 102"/>
                <a:gd name="T3" fmla="*/ 7 h 197"/>
                <a:gd name="T4" fmla="*/ 23 w 102"/>
                <a:gd name="T5" fmla="*/ 16 h 197"/>
                <a:gd name="T6" fmla="*/ 34 w 102"/>
                <a:gd name="T7" fmla="*/ 27 h 197"/>
                <a:gd name="T8" fmla="*/ 42 w 102"/>
                <a:gd name="T9" fmla="*/ 38 h 197"/>
                <a:gd name="T10" fmla="*/ 48 w 102"/>
                <a:gd name="T11" fmla="*/ 51 h 197"/>
                <a:gd name="T12" fmla="*/ 52 w 102"/>
                <a:gd name="T13" fmla="*/ 64 h 197"/>
                <a:gd name="T14" fmla="*/ 52 w 102"/>
                <a:gd name="T15" fmla="*/ 76 h 197"/>
                <a:gd name="T16" fmla="*/ 47 w 102"/>
                <a:gd name="T17" fmla="*/ 88 h 197"/>
                <a:gd name="T18" fmla="*/ 40 w 102"/>
                <a:gd name="T19" fmla="*/ 95 h 197"/>
                <a:gd name="T20" fmla="*/ 33 w 102"/>
                <a:gd name="T21" fmla="*/ 98 h 197"/>
                <a:gd name="T22" fmla="*/ 26 w 102"/>
                <a:gd name="T23" fmla="*/ 97 h 197"/>
                <a:gd name="T24" fmla="*/ 20 w 102"/>
                <a:gd name="T25" fmla="*/ 91 h 197"/>
                <a:gd name="T26" fmla="*/ 15 w 102"/>
                <a:gd name="T27" fmla="*/ 85 h 197"/>
                <a:gd name="T28" fmla="*/ 13 w 102"/>
                <a:gd name="T29" fmla="*/ 75 h 197"/>
                <a:gd name="T30" fmla="*/ 13 w 102"/>
                <a:gd name="T31" fmla="*/ 66 h 197"/>
                <a:gd name="T32" fmla="*/ 16 w 102"/>
                <a:gd name="T33" fmla="*/ 56 h 197"/>
                <a:gd name="T34" fmla="*/ 19 w 102"/>
                <a:gd name="T35" fmla="*/ 48 h 197"/>
                <a:gd name="T36" fmla="*/ 18 w 102"/>
                <a:gd name="T37" fmla="*/ 38 h 197"/>
                <a:gd name="T38" fmla="*/ 16 w 102"/>
                <a:gd name="T39" fmla="*/ 29 h 197"/>
                <a:gd name="T40" fmla="*/ 12 w 102"/>
                <a:gd name="T41" fmla="*/ 20 h 197"/>
                <a:gd name="T42" fmla="*/ 8 w 102"/>
                <a:gd name="T43" fmla="*/ 12 h 197"/>
                <a:gd name="T44" fmla="*/ 4 w 102"/>
                <a:gd name="T45" fmla="*/ 6 h 197"/>
                <a:gd name="T46" fmla="*/ 1 w 102"/>
                <a:gd name="T47" fmla="*/ 2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Freeform 50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1 h 129"/>
                <a:gd name="T2" fmla="*/ 14 w 180"/>
                <a:gd name="T3" fmla="*/ 0 h 129"/>
                <a:gd name="T4" fmla="*/ 28 w 180"/>
                <a:gd name="T5" fmla="*/ 0 h 129"/>
                <a:gd name="T6" fmla="*/ 44 w 180"/>
                <a:gd name="T7" fmla="*/ 3 h 129"/>
                <a:gd name="T8" fmla="*/ 57 w 180"/>
                <a:gd name="T9" fmla="*/ 8 h 129"/>
                <a:gd name="T10" fmla="*/ 70 w 180"/>
                <a:gd name="T11" fmla="*/ 15 h 129"/>
                <a:gd name="T12" fmla="*/ 80 w 180"/>
                <a:gd name="T13" fmla="*/ 23 h 129"/>
                <a:gd name="T14" fmla="*/ 87 w 180"/>
                <a:gd name="T15" fmla="*/ 33 h 129"/>
                <a:gd name="T16" fmla="*/ 90 w 180"/>
                <a:gd name="T17" fmla="*/ 45 h 129"/>
                <a:gd name="T18" fmla="*/ 89 w 180"/>
                <a:gd name="T19" fmla="*/ 55 h 129"/>
                <a:gd name="T20" fmla="*/ 85 w 180"/>
                <a:gd name="T21" fmla="*/ 61 h 129"/>
                <a:gd name="T22" fmla="*/ 78 w 180"/>
                <a:gd name="T23" fmla="*/ 64 h 129"/>
                <a:gd name="T24" fmla="*/ 71 w 180"/>
                <a:gd name="T25" fmla="*/ 64 h 129"/>
                <a:gd name="T26" fmla="*/ 62 w 180"/>
                <a:gd name="T27" fmla="*/ 60 h 129"/>
                <a:gd name="T28" fmla="*/ 55 w 180"/>
                <a:gd name="T29" fmla="*/ 54 h 129"/>
                <a:gd name="T30" fmla="*/ 49 w 180"/>
                <a:gd name="T31" fmla="*/ 46 h 129"/>
                <a:gd name="T32" fmla="*/ 46 w 180"/>
                <a:gd name="T33" fmla="*/ 36 h 129"/>
                <a:gd name="T34" fmla="*/ 44 w 180"/>
                <a:gd name="T35" fmla="*/ 28 h 129"/>
                <a:gd name="T36" fmla="*/ 38 w 180"/>
                <a:gd name="T37" fmla="*/ 22 h 129"/>
                <a:gd name="T38" fmla="*/ 30 w 180"/>
                <a:gd name="T39" fmla="*/ 15 h 129"/>
                <a:gd name="T40" fmla="*/ 22 w 180"/>
                <a:gd name="T41" fmla="*/ 10 h 129"/>
                <a:gd name="T42" fmla="*/ 14 w 180"/>
                <a:gd name="T43" fmla="*/ 6 h 129"/>
                <a:gd name="T44" fmla="*/ 7 w 180"/>
                <a:gd name="T45" fmla="*/ 3 h 129"/>
                <a:gd name="T46" fmla="*/ 2 w 180"/>
                <a:gd name="T47" fmla="*/ 1 h 129"/>
                <a:gd name="T48" fmla="*/ 0 w 180"/>
                <a:gd name="T49" fmla="*/ 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Freeform 51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27 h 85"/>
                <a:gd name="T2" fmla="*/ 6 w 206"/>
                <a:gd name="T3" fmla="*/ 22 h 85"/>
                <a:gd name="T4" fmla="*/ 11 w 206"/>
                <a:gd name="T5" fmla="*/ 18 h 85"/>
                <a:gd name="T6" fmla="*/ 17 w 206"/>
                <a:gd name="T7" fmla="*/ 15 h 85"/>
                <a:gd name="T8" fmla="*/ 23 w 206"/>
                <a:gd name="T9" fmla="*/ 11 h 85"/>
                <a:gd name="T10" fmla="*/ 30 w 206"/>
                <a:gd name="T11" fmla="*/ 8 h 85"/>
                <a:gd name="T12" fmla="*/ 37 w 206"/>
                <a:gd name="T13" fmla="*/ 5 h 85"/>
                <a:gd name="T14" fmla="*/ 44 w 206"/>
                <a:gd name="T15" fmla="*/ 3 h 85"/>
                <a:gd name="T16" fmla="*/ 52 w 206"/>
                <a:gd name="T17" fmla="*/ 1 h 85"/>
                <a:gd name="T18" fmla="*/ 58 w 206"/>
                <a:gd name="T19" fmla="*/ 0 h 85"/>
                <a:gd name="T20" fmla="*/ 65 w 206"/>
                <a:gd name="T21" fmla="*/ 0 h 85"/>
                <a:gd name="T22" fmla="*/ 72 w 206"/>
                <a:gd name="T23" fmla="*/ 0 h 85"/>
                <a:gd name="T24" fmla="*/ 78 w 206"/>
                <a:gd name="T25" fmla="*/ 1 h 85"/>
                <a:gd name="T26" fmla="*/ 84 w 206"/>
                <a:gd name="T27" fmla="*/ 3 h 85"/>
                <a:gd name="T28" fmla="*/ 90 w 206"/>
                <a:gd name="T29" fmla="*/ 6 h 85"/>
                <a:gd name="T30" fmla="*/ 95 w 206"/>
                <a:gd name="T31" fmla="*/ 9 h 85"/>
                <a:gd name="T32" fmla="*/ 99 w 206"/>
                <a:gd name="T33" fmla="*/ 14 h 85"/>
                <a:gd name="T34" fmla="*/ 103 w 206"/>
                <a:gd name="T35" fmla="*/ 23 h 85"/>
                <a:gd name="T36" fmla="*/ 103 w 206"/>
                <a:gd name="T37" fmla="*/ 31 h 85"/>
                <a:gd name="T38" fmla="*/ 99 w 206"/>
                <a:gd name="T39" fmla="*/ 36 h 85"/>
                <a:gd name="T40" fmla="*/ 93 w 206"/>
                <a:gd name="T41" fmla="*/ 41 h 85"/>
                <a:gd name="T42" fmla="*/ 84 w 206"/>
                <a:gd name="T43" fmla="*/ 42 h 85"/>
                <a:gd name="T44" fmla="*/ 75 w 206"/>
                <a:gd name="T45" fmla="*/ 42 h 85"/>
                <a:gd name="T46" fmla="*/ 66 w 206"/>
                <a:gd name="T47" fmla="*/ 38 h 85"/>
                <a:gd name="T48" fmla="*/ 58 w 206"/>
                <a:gd name="T49" fmla="*/ 31 h 85"/>
                <a:gd name="T50" fmla="*/ 51 w 206"/>
                <a:gd name="T51" fmla="*/ 26 h 85"/>
                <a:gd name="T52" fmla="*/ 42 w 206"/>
                <a:gd name="T53" fmla="*/ 23 h 85"/>
                <a:gd name="T54" fmla="*/ 33 w 206"/>
                <a:gd name="T55" fmla="*/ 22 h 85"/>
                <a:gd name="T56" fmla="*/ 23 w 206"/>
                <a:gd name="T57" fmla="*/ 23 h 85"/>
                <a:gd name="T58" fmla="*/ 14 w 206"/>
                <a:gd name="T59" fmla="*/ 24 h 85"/>
                <a:gd name="T60" fmla="*/ 7 w 206"/>
                <a:gd name="T61" fmla="*/ 25 h 85"/>
                <a:gd name="T62" fmla="*/ 2 w 206"/>
                <a:gd name="T63" fmla="*/ 26 h 85"/>
                <a:gd name="T64" fmla="*/ 0 w 206"/>
                <a:gd name="T65" fmla="*/ 2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6" name="Freeform 52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2 h 95"/>
                <a:gd name="T2" fmla="*/ 11 w 147"/>
                <a:gd name="T3" fmla="*/ 1 h 95"/>
                <a:gd name="T4" fmla="*/ 23 w 147"/>
                <a:gd name="T5" fmla="*/ 0 h 95"/>
                <a:gd name="T6" fmla="*/ 34 w 147"/>
                <a:gd name="T7" fmla="*/ 1 h 95"/>
                <a:gd name="T8" fmla="*/ 46 w 147"/>
                <a:gd name="T9" fmla="*/ 4 h 95"/>
                <a:gd name="T10" fmla="*/ 56 w 147"/>
                <a:gd name="T11" fmla="*/ 8 h 95"/>
                <a:gd name="T12" fmla="*/ 64 w 147"/>
                <a:gd name="T13" fmla="*/ 14 h 95"/>
                <a:gd name="T14" fmla="*/ 71 w 147"/>
                <a:gd name="T15" fmla="*/ 22 h 95"/>
                <a:gd name="T16" fmla="*/ 74 w 147"/>
                <a:gd name="T17" fmla="*/ 31 h 95"/>
                <a:gd name="T18" fmla="*/ 73 w 147"/>
                <a:gd name="T19" fmla="*/ 39 h 95"/>
                <a:gd name="T20" fmla="*/ 71 w 147"/>
                <a:gd name="T21" fmla="*/ 44 h 95"/>
                <a:gd name="T22" fmla="*/ 65 w 147"/>
                <a:gd name="T23" fmla="*/ 47 h 95"/>
                <a:gd name="T24" fmla="*/ 60 w 147"/>
                <a:gd name="T25" fmla="*/ 47 h 95"/>
                <a:gd name="T26" fmla="*/ 53 w 147"/>
                <a:gd name="T27" fmla="*/ 45 h 95"/>
                <a:gd name="T28" fmla="*/ 47 w 147"/>
                <a:gd name="T29" fmla="*/ 41 h 95"/>
                <a:gd name="T30" fmla="*/ 42 w 147"/>
                <a:gd name="T31" fmla="*/ 35 h 95"/>
                <a:gd name="T32" fmla="*/ 39 w 147"/>
                <a:gd name="T33" fmla="*/ 27 h 95"/>
                <a:gd name="T34" fmla="*/ 36 w 147"/>
                <a:gd name="T35" fmla="*/ 21 h 95"/>
                <a:gd name="T36" fmla="*/ 31 w 147"/>
                <a:gd name="T37" fmla="*/ 16 h 95"/>
                <a:gd name="T38" fmla="*/ 25 w 147"/>
                <a:gd name="T39" fmla="*/ 11 h 95"/>
                <a:gd name="T40" fmla="*/ 18 w 147"/>
                <a:gd name="T41" fmla="*/ 8 h 95"/>
                <a:gd name="T42" fmla="*/ 11 w 147"/>
                <a:gd name="T43" fmla="*/ 6 h 95"/>
                <a:gd name="T44" fmla="*/ 5 w 147"/>
                <a:gd name="T45" fmla="*/ 3 h 95"/>
                <a:gd name="T46" fmla="*/ 2 w 147"/>
                <a:gd name="T47" fmla="*/ 3 h 95"/>
                <a:gd name="T48" fmla="*/ 0 w 147"/>
                <a:gd name="T49" fmla="*/ 2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7" name="Freeform 53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10 w 87"/>
                <a:gd name="T3" fmla="*/ 5 h 154"/>
                <a:gd name="T4" fmla="*/ 19 w 87"/>
                <a:gd name="T5" fmla="*/ 12 h 154"/>
                <a:gd name="T6" fmla="*/ 28 w 87"/>
                <a:gd name="T7" fmla="*/ 20 h 154"/>
                <a:gd name="T8" fmla="*/ 34 w 87"/>
                <a:gd name="T9" fmla="*/ 29 h 154"/>
                <a:gd name="T10" fmla="*/ 40 w 87"/>
                <a:gd name="T11" fmla="*/ 39 h 154"/>
                <a:gd name="T12" fmla="*/ 43 w 87"/>
                <a:gd name="T13" fmla="*/ 49 h 154"/>
                <a:gd name="T14" fmla="*/ 43 w 87"/>
                <a:gd name="T15" fmla="*/ 59 h 154"/>
                <a:gd name="T16" fmla="*/ 40 w 87"/>
                <a:gd name="T17" fmla="*/ 69 h 154"/>
                <a:gd name="T18" fmla="*/ 35 w 87"/>
                <a:gd name="T19" fmla="*/ 75 h 154"/>
                <a:gd name="T20" fmla="*/ 29 w 87"/>
                <a:gd name="T21" fmla="*/ 77 h 154"/>
                <a:gd name="T22" fmla="*/ 24 w 87"/>
                <a:gd name="T23" fmla="*/ 76 h 154"/>
                <a:gd name="T24" fmla="*/ 19 w 87"/>
                <a:gd name="T25" fmla="*/ 72 h 154"/>
                <a:gd name="T26" fmla="*/ 15 w 87"/>
                <a:gd name="T27" fmla="*/ 67 h 154"/>
                <a:gd name="T28" fmla="*/ 13 w 87"/>
                <a:gd name="T29" fmla="*/ 59 h 154"/>
                <a:gd name="T30" fmla="*/ 13 w 87"/>
                <a:gd name="T31" fmla="*/ 51 h 154"/>
                <a:gd name="T32" fmla="*/ 15 w 87"/>
                <a:gd name="T33" fmla="*/ 44 h 154"/>
                <a:gd name="T34" fmla="*/ 17 w 87"/>
                <a:gd name="T35" fmla="*/ 37 h 154"/>
                <a:gd name="T36" fmla="*/ 15 w 87"/>
                <a:gd name="T37" fmla="*/ 30 h 154"/>
                <a:gd name="T38" fmla="*/ 13 w 87"/>
                <a:gd name="T39" fmla="*/ 22 h 154"/>
                <a:gd name="T40" fmla="*/ 10 w 87"/>
                <a:gd name="T41" fmla="*/ 15 h 154"/>
                <a:gd name="T42" fmla="*/ 7 w 87"/>
                <a:gd name="T43" fmla="*/ 10 h 154"/>
                <a:gd name="T44" fmla="*/ 3 w 87"/>
                <a:gd name="T45" fmla="*/ 5 h 154"/>
                <a:gd name="T46" fmla="*/ 1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8" name="Freeform 54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34 h 69"/>
                <a:gd name="T2" fmla="*/ 7 w 161"/>
                <a:gd name="T3" fmla="*/ 26 h 69"/>
                <a:gd name="T4" fmla="*/ 15 w 161"/>
                <a:gd name="T5" fmla="*/ 18 h 69"/>
                <a:gd name="T6" fmla="*/ 25 w 161"/>
                <a:gd name="T7" fmla="*/ 11 h 69"/>
                <a:gd name="T8" fmla="*/ 35 w 161"/>
                <a:gd name="T9" fmla="*/ 5 h 69"/>
                <a:gd name="T10" fmla="*/ 45 w 161"/>
                <a:gd name="T11" fmla="*/ 2 h 69"/>
                <a:gd name="T12" fmla="*/ 55 w 161"/>
                <a:gd name="T13" fmla="*/ 0 h 69"/>
                <a:gd name="T14" fmla="*/ 65 w 161"/>
                <a:gd name="T15" fmla="*/ 2 h 69"/>
                <a:gd name="T16" fmla="*/ 74 w 161"/>
                <a:gd name="T17" fmla="*/ 6 h 69"/>
                <a:gd name="T18" fmla="*/ 79 w 161"/>
                <a:gd name="T19" fmla="*/ 12 h 69"/>
                <a:gd name="T20" fmla="*/ 81 w 161"/>
                <a:gd name="T21" fmla="*/ 18 h 69"/>
                <a:gd name="T22" fmla="*/ 78 w 161"/>
                <a:gd name="T23" fmla="*/ 23 h 69"/>
                <a:gd name="T24" fmla="*/ 74 w 161"/>
                <a:gd name="T25" fmla="*/ 27 h 69"/>
                <a:gd name="T26" fmla="*/ 68 w 161"/>
                <a:gd name="T27" fmla="*/ 30 h 69"/>
                <a:gd name="T28" fmla="*/ 61 w 161"/>
                <a:gd name="T29" fmla="*/ 32 h 69"/>
                <a:gd name="T30" fmla="*/ 53 w 161"/>
                <a:gd name="T31" fmla="*/ 30 h 69"/>
                <a:gd name="T32" fmla="*/ 45 w 161"/>
                <a:gd name="T33" fmla="*/ 27 h 69"/>
                <a:gd name="T34" fmla="*/ 39 w 161"/>
                <a:gd name="T35" fmla="*/ 24 h 69"/>
                <a:gd name="T36" fmla="*/ 32 w 161"/>
                <a:gd name="T37" fmla="*/ 23 h 69"/>
                <a:gd name="T38" fmla="*/ 24 w 161"/>
                <a:gd name="T39" fmla="*/ 25 h 69"/>
                <a:gd name="T40" fmla="*/ 17 w 161"/>
                <a:gd name="T41" fmla="*/ 27 h 69"/>
                <a:gd name="T42" fmla="*/ 11 w 161"/>
                <a:gd name="T43" fmla="*/ 29 h 69"/>
                <a:gd name="T44" fmla="*/ 5 w 161"/>
                <a:gd name="T45" fmla="*/ 32 h 69"/>
                <a:gd name="T46" fmla="*/ 1 w 161"/>
                <a:gd name="T47" fmla="*/ 34 h 69"/>
                <a:gd name="T48" fmla="*/ 0 w 161"/>
                <a:gd name="T49" fmla="*/ 34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Freeform 55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66 h 133"/>
                <a:gd name="T2" fmla="*/ 1 w 114"/>
                <a:gd name="T3" fmla="*/ 55 h 133"/>
                <a:gd name="T4" fmla="*/ 3 w 114"/>
                <a:gd name="T5" fmla="*/ 44 h 133"/>
                <a:gd name="T6" fmla="*/ 6 w 114"/>
                <a:gd name="T7" fmla="*/ 32 h 133"/>
                <a:gd name="T8" fmla="*/ 11 w 114"/>
                <a:gd name="T9" fmla="*/ 22 h 133"/>
                <a:gd name="T10" fmla="*/ 18 w 114"/>
                <a:gd name="T11" fmla="*/ 12 h 133"/>
                <a:gd name="T12" fmla="*/ 25 w 114"/>
                <a:gd name="T13" fmla="*/ 6 h 133"/>
                <a:gd name="T14" fmla="*/ 34 w 114"/>
                <a:gd name="T15" fmla="*/ 1 h 133"/>
                <a:gd name="T16" fmla="*/ 43 w 114"/>
                <a:gd name="T17" fmla="*/ 0 h 133"/>
                <a:gd name="T18" fmla="*/ 51 w 114"/>
                <a:gd name="T19" fmla="*/ 2 h 133"/>
                <a:gd name="T20" fmla="*/ 56 w 114"/>
                <a:gd name="T21" fmla="*/ 6 h 133"/>
                <a:gd name="T22" fmla="*/ 57 w 114"/>
                <a:gd name="T23" fmla="*/ 11 h 133"/>
                <a:gd name="T24" fmla="*/ 56 w 114"/>
                <a:gd name="T25" fmla="*/ 17 h 133"/>
                <a:gd name="T26" fmla="*/ 53 w 114"/>
                <a:gd name="T27" fmla="*/ 23 h 133"/>
                <a:gd name="T28" fmla="*/ 47 w 114"/>
                <a:gd name="T29" fmla="*/ 28 h 133"/>
                <a:gd name="T30" fmla="*/ 41 w 114"/>
                <a:gd name="T31" fmla="*/ 32 h 133"/>
                <a:gd name="T32" fmla="*/ 32 w 114"/>
                <a:gd name="T33" fmla="*/ 33 h 133"/>
                <a:gd name="T34" fmla="*/ 26 w 114"/>
                <a:gd name="T35" fmla="*/ 34 h 133"/>
                <a:gd name="T36" fmla="*/ 20 w 114"/>
                <a:gd name="T37" fmla="*/ 38 h 133"/>
                <a:gd name="T38" fmla="*/ 14 w 114"/>
                <a:gd name="T39" fmla="*/ 44 h 133"/>
                <a:gd name="T40" fmla="*/ 9 w 114"/>
                <a:gd name="T41" fmla="*/ 49 h 133"/>
                <a:gd name="T42" fmla="*/ 6 w 114"/>
                <a:gd name="T43" fmla="*/ 56 h 133"/>
                <a:gd name="T44" fmla="*/ 3 w 114"/>
                <a:gd name="T45" fmla="*/ 61 h 133"/>
                <a:gd name="T46" fmla="*/ 1 w 114"/>
                <a:gd name="T47" fmla="*/ 65 h 133"/>
                <a:gd name="T48" fmla="*/ 0 w 114"/>
                <a:gd name="T49" fmla="*/ 6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56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5 w 70"/>
                <a:gd name="T1" fmla="*/ 82 h 163"/>
                <a:gd name="T2" fmla="*/ 9 w 70"/>
                <a:gd name="T3" fmla="*/ 73 h 163"/>
                <a:gd name="T4" fmla="*/ 4 w 70"/>
                <a:gd name="T5" fmla="*/ 62 h 163"/>
                <a:gd name="T6" fmla="*/ 1 w 70"/>
                <a:gd name="T7" fmla="*/ 51 h 163"/>
                <a:gd name="T8" fmla="*/ 0 w 70"/>
                <a:gd name="T9" fmla="*/ 39 h 163"/>
                <a:gd name="T10" fmla="*/ 0 w 70"/>
                <a:gd name="T11" fmla="*/ 28 h 163"/>
                <a:gd name="T12" fmla="*/ 2 w 70"/>
                <a:gd name="T13" fmla="*/ 18 h 163"/>
                <a:gd name="T14" fmla="*/ 6 w 70"/>
                <a:gd name="T15" fmla="*/ 9 h 163"/>
                <a:gd name="T16" fmla="*/ 14 w 70"/>
                <a:gd name="T17" fmla="*/ 3 h 163"/>
                <a:gd name="T18" fmla="*/ 21 w 70"/>
                <a:gd name="T19" fmla="*/ 0 h 163"/>
                <a:gd name="T20" fmla="*/ 28 w 70"/>
                <a:gd name="T21" fmla="*/ 1 h 163"/>
                <a:gd name="T22" fmla="*/ 32 w 70"/>
                <a:gd name="T23" fmla="*/ 5 h 163"/>
                <a:gd name="T24" fmla="*/ 35 w 70"/>
                <a:gd name="T25" fmla="*/ 11 h 163"/>
                <a:gd name="T26" fmla="*/ 35 w 70"/>
                <a:gd name="T27" fmla="*/ 17 h 163"/>
                <a:gd name="T28" fmla="*/ 34 w 70"/>
                <a:gd name="T29" fmla="*/ 24 h 163"/>
                <a:gd name="T30" fmla="*/ 29 w 70"/>
                <a:gd name="T31" fmla="*/ 31 h 163"/>
                <a:gd name="T32" fmla="*/ 24 w 70"/>
                <a:gd name="T33" fmla="*/ 37 h 163"/>
                <a:gd name="T34" fmla="*/ 17 w 70"/>
                <a:gd name="T35" fmla="*/ 49 h 163"/>
                <a:gd name="T36" fmla="*/ 13 w 70"/>
                <a:gd name="T37" fmla="*/ 64 h 163"/>
                <a:gd name="T38" fmla="*/ 14 w 70"/>
                <a:gd name="T39" fmla="*/ 76 h 163"/>
                <a:gd name="T40" fmla="*/ 15 w 70"/>
                <a:gd name="T41" fmla="*/ 8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1" name="Freeform 57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4 w 361"/>
                <a:gd name="T1" fmla="*/ 3 h 348"/>
                <a:gd name="T2" fmla="*/ 0 w 361"/>
                <a:gd name="T3" fmla="*/ 1 h 348"/>
                <a:gd name="T4" fmla="*/ 0 w 361"/>
                <a:gd name="T5" fmla="*/ 0 h 348"/>
                <a:gd name="T6" fmla="*/ 4 w 361"/>
                <a:gd name="T7" fmla="*/ 0 h 348"/>
                <a:gd name="T8" fmla="*/ 11 w 361"/>
                <a:gd name="T9" fmla="*/ 2 h 348"/>
                <a:gd name="T10" fmla="*/ 22 w 361"/>
                <a:gd name="T11" fmla="*/ 4 h 348"/>
                <a:gd name="T12" fmla="*/ 34 w 361"/>
                <a:gd name="T13" fmla="*/ 8 h 348"/>
                <a:gd name="T14" fmla="*/ 49 w 361"/>
                <a:gd name="T15" fmla="*/ 13 h 348"/>
                <a:gd name="T16" fmla="*/ 64 w 361"/>
                <a:gd name="T17" fmla="*/ 20 h 348"/>
                <a:gd name="T18" fmla="*/ 81 w 361"/>
                <a:gd name="T19" fmla="*/ 27 h 348"/>
                <a:gd name="T20" fmla="*/ 98 w 361"/>
                <a:gd name="T21" fmla="*/ 37 h 348"/>
                <a:gd name="T22" fmla="*/ 114 w 361"/>
                <a:gd name="T23" fmla="*/ 48 h 348"/>
                <a:gd name="T24" fmla="*/ 131 w 361"/>
                <a:gd name="T25" fmla="*/ 60 h 348"/>
                <a:gd name="T26" fmla="*/ 145 w 361"/>
                <a:gd name="T27" fmla="*/ 73 h 348"/>
                <a:gd name="T28" fmla="*/ 158 w 361"/>
                <a:gd name="T29" fmla="*/ 89 h 348"/>
                <a:gd name="T30" fmla="*/ 170 w 361"/>
                <a:gd name="T31" fmla="*/ 105 h 348"/>
                <a:gd name="T32" fmla="*/ 178 w 361"/>
                <a:gd name="T33" fmla="*/ 123 h 348"/>
                <a:gd name="T34" fmla="*/ 180 w 361"/>
                <a:gd name="T35" fmla="*/ 134 h 348"/>
                <a:gd name="T36" fmla="*/ 179 w 361"/>
                <a:gd name="T37" fmla="*/ 144 h 348"/>
                <a:gd name="T38" fmla="*/ 177 w 361"/>
                <a:gd name="T39" fmla="*/ 152 h 348"/>
                <a:gd name="T40" fmla="*/ 173 w 361"/>
                <a:gd name="T41" fmla="*/ 160 h 348"/>
                <a:gd name="T42" fmla="*/ 168 w 361"/>
                <a:gd name="T43" fmla="*/ 166 h 348"/>
                <a:gd name="T44" fmla="*/ 164 w 361"/>
                <a:gd name="T45" fmla="*/ 170 h 348"/>
                <a:gd name="T46" fmla="*/ 161 w 361"/>
                <a:gd name="T47" fmla="*/ 173 h 348"/>
                <a:gd name="T48" fmla="*/ 160 w 361"/>
                <a:gd name="T49" fmla="*/ 174 h 348"/>
                <a:gd name="T50" fmla="*/ 160 w 361"/>
                <a:gd name="T51" fmla="*/ 173 h 348"/>
                <a:gd name="T52" fmla="*/ 163 w 361"/>
                <a:gd name="T53" fmla="*/ 171 h 348"/>
                <a:gd name="T54" fmla="*/ 165 w 361"/>
                <a:gd name="T55" fmla="*/ 166 h 348"/>
                <a:gd name="T56" fmla="*/ 168 w 361"/>
                <a:gd name="T57" fmla="*/ 160 h 348"/>
                <a:gd name="T58" fmla="*/ 170 w 361"/>
                <a:gd name="T59" fmla="*/ 153 h 348"/>
                <a:gd name="T60" fmla="*/ 171 w 361"/>
                <a:gd name="T61" fmla="*/ 144 h 348"/>
                <a:gd name="T62" fmla="*/ 170 w 361"/>
                <a:gd name="T63" fmla="*/ 134 h 348"/>
                <a:gd name="T64" fmla="*/ 168 w 361"/>
                <a:gd name="T65" fmla="*/ 122 h 348"/>
                <a:gd name="T66" fmla="*/ 163 w 361"/>
                <a:gd name="T67" fmla="*/ 110 h 348"/>
                <a:gd name="T68" fmla="*/ 154 w 361"/>
                <a:gd name="T69" fmla="*/ 97 h 348"/>
                <a:gd name="T70" fmla="*/ 141 w 361"/>
                <a:gd name="T71" fmla="*/ 83 h 348"/>
                <a:gd name="T72" fmla="*/ 125 w 361"/>
                <a:gd name="T73" fmla="*/ 68 h 348"/>
                <a:gd name="T74" fmla="*/ 103 w 361"/>
                <a:gd name="T75" fmla="*/ 52 h 348"/>
                <a:gd name="T76" fmla="*/ 76 w 361"/>
                <a:gd name="T77" fmla="*/ 37 h 348"/>
                <a:gd name="T78" fmla="*/ 44 w 361"/>
                <a:gd name="T79" fmla="*/ 20 h 348"/>
                <a:gd name="T80" fmla="*/ 4 w 361"/>
                <a:gd name="T81" fmla="*/ 3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Freeform 58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3 w 126"/>
                <a:gd name="T1" fmla="*/ 0 h 343"/>
                <a:gd name="T2" fmla="*/ 5 w 126"/>
                <a:gd name="T3" fmla="*/ 15 h 343"/>
                <a:gd name="T4" fmla="*/ 1 w 126"/>
                <a:gd name="T5" fmla="*/ 35 h 343"/>
                <a:gd name="T6" fmla="*/ 0 w 126"/>
                <a:gd name="T7" fmla="*/ 60 h 343"/>
                <a:gd name="T8" fmla="*/ 3 w 126"/>
                <a:gd name="T9" fmla="*/ 87 h 343"/>
                <a:gd name="T10" fmla="*/ 10 w 126"/>
                <a:gd name="T11" fmla="*/ 114 h 343"/>
                <a:gd name="T12" fmla="*/ 22 w 126"/>
                <a:gd name="T13" fmla="*/ 138 h 343"/>
                <a:gd name="T14" fmla="*/ 40 w 126"/>
                <a:gd name="T15" fmla="*/ 158 h 343"/>
                <a:gd name="T16" fmla="*/ 63 w 126"/>
                <a:gd name="T17" fmla="*/ 171 h 343"/>
                <a:gd name="T18" fmla="*/ 62 w 126"/>
                <a:gd name="T19" fmla="*/ 170 h 343"/>
                <a:gd name="T20" fmla="*/ 58 w 126"/>
                <a:gd name="T21" fmla="*/ 166 h 343"/>
                <a:gd name="T22" fmla="*/ 51 w 126"/>
                <a:gd name="T23" fmla="*/ 160 h 343"/>
                <a:gd name="T24" fmla="*/ 44 w 126"/>
                <a:gd name="T25" fmla="*/ 153 h 343"/>
                <a:gd name="T26" fmla="*/ 36 w 126"/>
                <a:gd name="T27" fmla="*/ 144 h 343"/>
                <a:gd name="T28" fmla="*/ 28 w 126"/>
                <a:gd name="T29" fmla="*/ 133 h 343"/>
                <a:gd name="T30" fmla="*/ 21 w 126"/>
                <a:gd name="T31" fmla="*/ 122 h 343"/>
                <a:gd name="T32" fmla="*/ 15 w 126"/>
                <a:gd name="T33" fmla="*/ 110 h 343"/>
                <a:gd name="T34" fmla="*/ 10 w 126"/>
                <a:gd name="T35" fmla="*/ 91 h 343"/>
                <a:gd name="T36" fmla="*/ 7 w 126"/>
                <a:gd name="T37" fmla="*/ 72 h 343"/>
                <a:gd name="T38" fmla="*/ 6 w 126"/>
                <a:gd name="T39" fmla="*/ 54 h 343"/>
                <a:gd name="T40" fmla="*/ 7 w 126"/>
                <a:gd name="T41" fmla="*/ 36 h 343"/>
                <a:gd name="T42" fmla="*/ 9 w 126"/>
                <a:gd name="T43" fmla="*/ 21 h 343"/>
                <a:gd name="T44" fmla="*/ 10 w 126"/>
                <a:gd name="T45" fmla="*/ 10 h 343"/>
                <a:gd name="T46" fmla="*/ 12 w 126"/>
                <a:gd name="T47" fmla="*/ 2 h 343"/>
                <a:gd name="T48" fmla="*/ 13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Freeform 59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65 w 332"/>
                <a:gd name="T1" fmla="*/ 80 h 160"/>
                <a:gd name="T2" fmla="*/ 162 w 332"/>
                <a:gd name="T3" fmla="*/ 73 h 160"/>
                <a:gd name="T4" fmla="*/ 158 w 332"/>
                <a:gd name="T5" fmla="*/ 65 h 160"/>
                <a:gd name="T6" fmla="*/ 152 w 332"/>
                <a:gd name="T7" fmla="*/ 57 h 160"/>
                <a:gd name="T8" fmla="*/ 144 w 332"/>
                <a:gd name="T9" fmla="*/ 48 h 160"/>
                <a:gd name="T10" fmla="*/ 136 w 332"/>
                <a:gd name="T11" fmla="*/ 40 h 160"/>
                <a:gd name="T12" fmla="*/ 126 w 332"/>
                <a:gd name="T13" fmla="*/ 31 h 160"/>
                <a:gd name="T14" fmla="*/ 115 w 332"/>
                <a:gd name="T15" fmla="*/ 24 h 160"/>
                <a:gd name="T16" fmla="*/ 103 w 332"/>
                <a:gd name="T17" fmla="*/ 17 h 160"/>
                <a:gd name="T18" fmla="*/ 91 w 332"/>
                <a:gd name="T19" fmla="*/ 10 h 160"/>
                <a:gd name="T20" fmla="*/ 79 w 332"/>
                <a:gd name="T21" fmla="*/ 5 h 160"/>
                <a:gd name="T22" fmla="*/ 66 w 332"/>
                <a:gd name="T23" fmla="*/ 2 h 160"/>
                <a:gd name="T24" fmla="*/ 52 w 332"/>
                <a:gd name="T25" fmla="*/ 0 h 160"/>
                <a:gd name="T26" fmla="*/ 38 w 332"/>
                <a:gd name="T27" fmla="*/ 0 h 160"/>
                <a:gd name="T28" fmla="*/ 25 w 332"/>
                <a:gd name="T29" fmla="*/ 1 h 160"/>
                <a:gd name="T30" fmla="*/ 13 w 332"/>
                <a:gd name="T31" fmla="*/ 5 h 160"/>
                <a:gd name="T32" fmla="*/ 0 w 332"/>
                <a:gd name="T33" fmla="*/ 11 h 160"/>
                <a:gd name="T34" fmla="*/ 2 w 332"/>
                <a:gd name="T35" fmla="*/ 10 h 160"/>
                <a:gd name="T36" fmla="*/ 7 w 332"/>
                <a:gd name="T37" fmla="*/ 10 h 160"/>
                <a:gd name="T38" fmla="*/ 16 w 332"/>
                <a:gd name="T39" fmla="*/ 9 h 160"/>
                <a:gd name="T40" fmla="*/ 27 w 332"/>
                <a:gd name="T41" fmla="*/ 7 h 160"/>
                <a:gd name="T42" fmla="*/ 39 w 332"/>
                <a:gd name="T43" fmla="*/ 6 h 160"/>
                <a:gd name="T44" fmla="*/ 52 w 332"/>
                <a:gd name="T45" fmla="*/ 7 h 160"/>
                <a:gd name="T46" fmla="*/ 66 w 332"/>
                <a:gd name="T47" fmla="*/ 9 h 160"/>
                <a:gd name="T48" fmla="*/ 78 w 332"/>
                <a:gd name="T49" fmla="*/ 12 h 160"/>
                <a:gd name="T50" fmla="*/ 96 w 332"/>
                <a:gd name="T51" fmla="*/ 20 h 160"/>
                <a:gd name="T52" fmla="*/ 112 w 332"/>
                <a:gd name="T53" fmla="*/ 29 h 160"/>
                <a:gd name="T54" fmla="*/ 127 w 332"/>
                <a:gd name="T55" fmla="*/ 40 h 160"/>
                <a:gd name="T56" fmla="*/ 140 w 332"/>
                <a:gd name="T57" fmla="*/ 52 h 160"/>
                <a:gd name="T58" fmla="*/ 151 w 332"/>
                <a:gd name="T59" fmla="*/ 62 h 160"/>
                <a:gd name="T60" fmla="*/ 158 w 332"/>
                <a:gd name="T61" fmla="*/ 72 h 160"/>
                <a:gd name="T62" fmla="*/ 164 w 332"/>
                <a:gd name="T63" fmla="*/ 78 h 160"/>
                <a:gd name="T64" fmla="*/ 165 w 332"/>
                <a:gd name="T65" fmla="*/ 8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4" name="Freeform 60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65 w 373"/>
                <a:gd name="T1" fmla="*/ 667 h 1340"/>
                <a:gd name="T2" fmla="*/ 121 w 373"/>
                <a:gd name="T3" fmla="*/ 662 h 1340"/>
                <a:gd name="T4" fmla="*/ 81 w 373"/>
                <a:gd name="T5" fmla="*/ 652 h 1340"/>
                <a:gd name="T6" fmla="*/ 48 w 373"/>
                <a:gd name="T7" fmla="*/ 634 h 1340"/>
                <a:gd name="T8" fmla="*/ 26 w 373"/>
                <a:gd name="T9" fmla="*/ 606 h 1340"/>
                <a:gd name="T10" fmla="*/ 21 w 373"/>
                <a:gd name="T11" fmla="*/ 565 h 1340"/>
                <a:gd name="T12" fmla="*/ 34 w 373"/>
                <a:gd name="T13" fmla="*/ 508 h 1340"/>
                <a:gd name="T14" fmla="*/ 71 w 373"/>
                <a:gd name="T15" fmla="*/ 433 h 1340"/>
                <a:gd name="T16" fmla="*/ 124 w 373"/>
                <a:gd name="T17" fmla="*/ 350 h 1340"/>
                <a:gd name="T18" fmla="*/ 159 w 373"/>
                <a:gd name="T19" fmla="*/ 278 h 1340"/>
                <a:gd name="T20" fmla="*/ 178 w 373"/>
                <a:gd name="T21" fmla="*/ 213 h 1340"/>
                <a:gd name="T22" fmla="*/ 184 w 373"/>
                <a:gd name="T23" fmla="*/ 155 h 1340"/>
                <a:gd name="T24" fmla="*/ 177 w 373"/>
                <a:gd name="T25" fmla="*/ 105 h 1340"/>
                <a:gd name="T26" fmla="*/ 161 w 373"/>
                <a:gd name="T27" fmla="*/ 65 h 1340"/>
                <a:gd name="T28" fmla="*/ 138 w 373"/>
                <a:gd name="T29" fmla="*/ 33 h 1340"/>
                <a:gd name="T30" fmla="*/ 109 w 373"/>
                <a:gd name="T31" fmla="*/ 11 h 1340"/>
                <a:gd name="T32" fmla="*/ 81 w 373"/>
                <a:gd name="T33" fmla="*/ 1 h 1340"/>
                <a:gd name="T34" fmla="*/ 59 w 373"/>
                <a:gd name="T35" fmla="*/ 1 h 1340"/>
                <a:gd name="T36" fmla="*/ 42 w 373"/>
                <a:gd name="T37" fmla="*/ 7 h 1340"/>
                <a:gd name="T38" fmla="*/ 28 w 373"/>
                <a:gd name="T39" fmla="*/ 18 h 1340"/>
                <a:gd name="T40" fmla="*/ 16 w 373"/>
                <a:gd name="T41" fmla="*/ 31 h 1340"/>
                <a:gd name="T42" fmla="*/ 8 w 373"/>
                <a:gd name="T43" fmla="*/ 43 h 1340"/>
                <a:gd name="T44" fmla="*/ 3 w 373"/>
                <a:gd name="T45" fmla="*/ 54 h 1340"/>
                <a:gd name="T46" fmla="*/ 0 w 373"/>
                <a:gd name="T47" fmla="*/ 60 h 1340"/>
                <a:gd name="T48" fmla="*/ 0 w 373"/>
                <a:gd name="T49" fmla="*/ 61 h 1340"/>
                <a:gd name="T50" fmla="*/ 4 w 373"/>
                <a:gd name="T51" fmla="*/ 55 h 1340"/>
                <a:gd name="T52" fmla="*/ 11 w 373"/>
                <a:gd name="T53" fmla="*/ 47 h 1340"/>
                <a:gd name="T54" fmla="*/ 22 w 373"/>
                <a:gd name="T55" fmla="*/ 38 h 1340"/>
                <a:gd name="T56" fmla="*/ 34 w 373"/>
                <a:gd name="T57" fmla="*/ 27 h 1340"/>
                <a:gd name="T58" fmla="*/ 49 w 373"/>
                <a:gd name="T59" fmla="*/ 19 h 1340"/>
                <a:gd name="T60" fmla="*/ 66 w 373"/>
                <a:gd name="T61" fmla="*/ 13 h 1340"/>
                <a:gd name="T62" fmla="*/ 85 w 373"/>
                <a:gd name="T63" fmla="*/ 13 h 1340"/>
                <a:gd name="T64" fmla="*/ 105 w 373"/>
                <a:gd name="T65" fmla="*/ 21 h 1340"/>
                <a:gd name="T66" fmla="*/ 126 w 373"/>
                <a:gd name="T67" fmla="*/ 36 h 1340"/>
                <a:gd name="T68" fmla="*/ 146 w 373"/>
                <a:gd name="T69" fmla="*/ 57 h 1340"/>
                <a:gd name="T70" fmla="*/ 163 w 373"/>
                <a:gd name="T71" fmla="*/ 84 h 1340"/>
                <a:gd name="T72" fmla="*/ 175 w 373"/>
                <a:gd name="T73" fmla="*/ 118 h 1340"/>
                <a:gd name="T74" fmla="*/ 180 w 373"/>
                <a:gd name="T75" fmla="*/ 157 h 1340"/>
                <a:gd name="T76" fmla="*/ 176 w 373"/>
                <a:gd name="T77" fmla="*/ 201 h 1340"/>
                <a:gd name="T78" fmla="*/ 161 w 373"/>
                <a:gd name="T79" fmla="*/ 250 h 1340"/>
                <a:gd name="T80" fmla="*/ 134 w 373"/>
                <a:gd name="T81" fmla="*/ 305 h 1340"/>
                <a:gd name="T82" fmla="*/ 102 w 373"/>
                <a:gd name="T83" fmla="*/ 357 h 1340"/>
                <a:gd name="T84" fmla="*/ 72 w 373"/>
                <a:gd name="T85" fmla="*/ 406 h 1340"/>
                <a:gd name="T86" fmla="*/ 46 w 373"/>
                <a:gd name="T87" fmla="*/ 451 h 1340"/>
                <a:gd name="T88" fmla="*/ 24 w 373"/>
                <a:gd name="T89" fmla="*/ 492 h 1340"/>
                <a:gd name="T90" fmla="*/ 9 w 373"/>
                <a:gd name="T91" fmla="*/ 530 h 1340"/>
                <a:gd name="T92" fmla="*/ 3 w 373"/>
                <a:gd name="T93" fmla="*/ 565 h 1340"/>
                <a:gd name="T94" fmla="*/ 9 w 373"/>
                <a:gd name="T95" fmla="*/ 597 h 1340"/>
                <a:gd name="T96" fmla="*/ 28 w 373"/>
                <a:gd name="T97" fmla="*/ 625 h 1340"/>
                <a:gd name="T98" fmla="*/ 52 w 373"/>
                <a:gd name="T99" fmla="*/ 645 h 1340"/>
                <a:gd name="T100" fmla="*/ 79 w 373"/>
                <a:gd name="T101" fmla="*/ 659 h 1340"/>
                <a:gd name="T102" fmla="*/ 107 w 373"/>
                <a:gd name="T103" fmla="*/ 666 h 1340"/>
                <a:gd name="T104" fmla="*/ 134 w 373"/>
                <a:gd name="T105" fmla="*/ 670 h 1340"/>
                <a:gd name="T106" fmla="*/ 158 w 373"/>
                <a:gd name="T107" fmla="*/ 670 h 1340"/>
                <a:gd name="T108" fmla="*/ 175 w 373"/>
                <a:gd name="T109" fmla="*/ 669 h 1340"/>
                <a:gd name="T110" fmla="*/ 185 w 373"/>
                <a:gd name="T111" fmla="*/ 668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" name="Freeform 61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50 w 110"/>
                <a:gd name="T1" fmla="*/ 31 h 123"/>
                <a:gd name="T2" fmla="*/ 53 w 110"/>
                <a:gd name="T3" fmla="*/ 28 h 123"/>
                <a:gd name="T4" fmla="*/ 55 w 110"/>
                <a:gd name="T5" fmla="*/ 24 h 123"/>
                <a:gd name="T6" fmla="*/ 55 w 110"/>
                <a:gd name="T7" fmla="*/ 20 h 123"/>
                <a:gd name="T8" fmla="*/ 54 w 110"/>
                <a:gd name="T9" fmla="*/ 16 h 123"/>
                <a:gd name="T10" fmla="*/ 51 w 110"/>
                <a:gd name="T11" fmla="*/ 13 h 123"/>
                <a:gd name="T12" fmla="*/ 47 w 110"/>
                <a:gd name="T13" fmla="*/ 11 h 123"/>
                <a:gd name="T14" fmla="*/ 43 w 110"/>
                <a:gd name="T15" fmla="*/ 10 h 123"/>
                <a:gd name="T16" fmla="*/ 39 w 110"/>
                <a:gd name="T17" fmla="*/ 12 h 123"/>
                <a:gd name="T18" fmla="*/ 37 w 110"/>
                <a:gd name="T19" fmla="*/ 7 h 123"/>
                <a:gd name="T20" fmla="*/ 35 w 110"/>
                <a:gd name="T21" fmla="*/ 3 h 123"/>
                <a:gd name="T22" fmla="*/ 31 w 110"/>
                <a:gd name="T23" fmla="*/ 1 h 123"/>
                <a:gd name="T24" fmla="*/ 28 w 110"/>
                <a:gd name="T25" fmla="*/ 0 h 123"/>
                <a:gd name="T26" fmla="*/ 24 w 110"/>
                <a:gd name="T27" fmla="*/ 1 h 123"/>
                <a:gd name="T28" fmla="*/ 21 w 110"/>
                <a:gd name="T29" fmla="*/ 3 h 123"/>
                <a:gd name="T30" fmla="*/ 18 w 110"/>
                <a:gd name="T31" fmla="*/ 7 h 123"/>
                <a:gd name="T32" fmla="*/ 17 w 110"/>
                <a:gd name="T33" fmla="*/ 12 h 123"/>
                <a:gd name="T34" fmla="*/ 13 w 110"/>
                <a:gd name="T35" fmla="*/ 10 h 123"/>
                <a:gd name="T36" fmla="*/ 9 w 110"/>
                <a:gd name="T37" fmla="*/ 10 h 123"/>
                <a:gd name="T38" fmla="*/ 5 w 110"/>
                <a:gd name="T39" fmla="*/ 12 h 123"/>
                <a:gd name="T40" fmla="*/ 2 w 110"/>
                <a:gd name="T41" fmla="*/ 16 h 123"/>
                <a:gd name="T42" fmla="*/ 1 w 110"/>
                <a:gd name="T43" fmla="*/ 20 h 123"/>
                <a:gd name="T44" fmla="*/ 1 w 110"/>
                <a:gd name="T45" fmla="*/ 24 h 123"/>
                <a:gd name="T46" fmla="*/ 2 w 110"/>
                <a:gd name="T47" fmla="*/ 28 h 123"/>
                <a:gd name="T48" fmla="*/ 6 w 110"/>
                <a:gd name="T49" fmla="*/ 31 h 123"/>
                <a:gd name="T50" fmla="*/ 2 w 110"/>
                <a:gd name="T51" fmla="*/ 33 h 123"/>
                <a:gd name="T52" fmla="*/ 0 w 110"/>
                <a:gd name="T53" fmla="*/ 37 h 123"/>
                <a:gd name="T54" fmla="*/ 0 w 110"/>
                <a:gd name="T55" fmla="*/ 42 h 123"/>
                <a:gd name="T56" fmla="*/ 1 w 110"/>
                <a:gd name="T57" fmla="*/ 46 h 123"/>
                <a:gd name="T58" fmla="*/ 4 w 110"/>
                <a:gd name="T59" fmla="*/ 49 h 123"/>
                <a:gd name="T60" fmla="*/ 8 w 110"/>
                <a:gd name="T61" fmla="*/ 51 h 123"/>
                <a:gd name="T62" fmla="*/ 12 w 110"/>
                <a:gd name="T63" fmla="*/ 51 h 123"/>
                <a:gd name="T64" fmla="*/ 17 w 110"/>
                <a:gd name="T65" fmla="*/ 50 h 123"/>
                <a:gd name="T66" fmla="*/ 18 w 110"/>
                <a:gd name="T67" fmla="*/ 55 h 123"/>
                <a:gd name="T68" fmla="*/ 20 w 110"/>
                <a:gd name="T69" fmla="*/ 58 h 123"/>
                <a:gd name="T70" fmla="*/ 23 w 110"/>
                <a:gd name="T71" fmla="*/ 61 h 123"/>
                <a:gd name="T72" fmla="*/ 27 w 110"/>
                <a:gd name="T73" fmla="*/ 62 h 123"/>
                <a:gd name="T74" fmla="*/ 31 w 110"/>
                <a:gd name="T75" fmla="*/ 61 h 123"/>
                <a:gd name="T76" fmla="*/ 35 w 110"/>
                <a:gd name="T77" fmla="*/ 58 h 123"/>
                <a:gd name="T78" fmla="*/ 37 w 110"/>
                <a:gd name="T79" fmla="*/ 55 h 123"/>
                <a:gd name="T80" fmla="*/ 38 w 110"/>
                <a:gd name="T81" fmla="*/ 51 h 123"/>
                <a:gd name="T82" fmla="*/ 43 w 110"/>
                <a:gd name="T83" fmla="*/ 52 h 123"/>
                <a:gd name="T84" fmla="*/ 47 w 110"/>
                <a:gd name="T85" fmla="*/ 51 h 123"/>
                <a:gd name="T86" fmla="*/ 51 w 110"/>
                <a:gd name="T87" fmla="*/ 50 h 123"/>
                <a:gd name="T88" fmla="*/ 54 w 110"/>
                <a:gd name="T89" fmla="*/ 47 h 123"/>
                <a:gd name="T90" fmla="*/ 55 w 110"/>
                <a:gd name="T91" fmla="*/ 43 h 123"/>
                <a:gd name="T92" fmla="*/ 55 w 110"/>
                <a:gd name="T93" fmla="*/ 39 h 123"/>
                <a:gd name="T94" fmla="*/ 53 w 110"/>
                <a:gd name="T95" fmla="*/ 35 h 123"/>
                <a:gd name="T96" fmla="*/ 50 w 110"/>
                <a:gd name="T97" fmla="*/ 3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Freeform 62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8 w 31"/>
                <a:gd name="T1" fmla="*/ 16 h 33"/>
                <a:gd name="T2" fmla="*/ 5 w 31"/>
                <a:gd name="T3" fmla="*/ 16 h 33"/>
                <a:gd name="T4" fmla="*/ 2 w 31"/>
                <a:gd name="T5" fmla="*/ 14 h 33"/>
                <a:gd name="T6" fmla="*/ 1 w 31"/>
                <a:gd name="T7" fmla="*/ 12 h 33"/>
                <a:gd name="T8" fmla="*/ 0 w 31"/>
                <a:gd name="T9" fmla="*/ 8 h 33"/>
                <a:gd name="T10" fmla="*/ 1 w 31"/>
                <a:gd name="T11" fmla="*/ 5 h 33"/>
                <a:gd name="T12" fmla="*/ 2 w 31"/>
                <a:gd name="T13" fmla="*/ 2 h 33"/>
                <a:gd name="T14" fmla="*/ 5 w 31"/>
                <a:gd name="T15" fmla="*/ 1 h 33"/>
                <a:gd name="T16" fmla="*/ 8 w 31"/>
                <a:gd name="T17" fmla="*/ 0 h 33"/>
                <a:gd name="T18" fmla="*/ 11 w 31"/>
                <a:gd name="T19" fmla="*/ 1 h 33"/>
                <a:gd name="T20" fmla="*/ 13 w 31"/>
                <a:gd name="T21" fmla="*/ 2 h 33"/>
                <a:gd name="T22" fmla="*/ 15 w 31"/>
                <a:gd name="T23" fmla="*/ 5 h 33"/>
                <a:gd name="T24" fmla="*/ 16 w 31"/>
                <a:gd name="T25" fmla="*/ 8 h 33"/>
                <a:gd name="T26" fmla="*/ 15 w 31"/>
                <a:gd name="T27" fmla="*/ 12 h 33"/>
                <a:gd name="T28" fmla="*/ 13 w 31"/>
                <a:gd name="T29" fmla="*/ 14 h 33"/>
                <a:gd name="T30" fmla="*/ 11 w 31"/>
                <a:gd name="T31" fmla="*/ 16 h 33"/>
                <a:gd name="T32" fmla="*/ 8 w 31"/>
                <a:gd name="T33" fmla="*/ 1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Freeform 63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51 w 111"/>
                <a:gd name="T1" fmla="*/ 31 h 122"/>
                <a:gd name="T2" fmla="*/ 54 w 111"/>
                <a:gd name="T3" fmla="*/ 28 h 122"/>
                <a:gd name="T4" fmla="*/ 56 w 111"/>
                <a:gd name="T5" fmla="*/ 24 h 122"/>
                <a:gd name="T6" fmla="*/ 56 w 111"/>
                <a:gd name="T7" fmla="*/ 20 h 122"/>
                <a:gd name="T8" fmla="*/ 55 w 111"/>
                <a:gd name="T9" fmla="*/ 15 h 122"/>
                <a:gd name="T10" fmla="*/ 52 w 111"/>
                <a:gd name="T11" fmla="*/ 12 h 122"/>
                <a:gd name="T12" fmla="*/ 48 w 111"/>
                <a:gd name="T13" fmla="*/ 11 h 122"/>
                <a:gd name="T14" fmla="*/ 44 w 111"/>
                <a:gd name="T15" fmla="*/ 10 h 122"/>
                <a:gd name="T16" fmla="*/ 40 w 111"/>
                <a:gd name="T17" fmla="*/ 11 h 122"/>
                <a:gd name="T18" fmla="*/ 39 w 111"/>
                <a:gd name="T19" fmla="*/ 7 h 122"/>
                <a:gd name="T20" fmla="*/ 36 w 111"/>
                <a:gd name="T21" fmla="*/ 3 h 122"/>
                <a:gd name="T22" fmla="*/ 32 w 111"/>
                <a:gd name="T23" fmla="*/ 1 h 122"/>
                <a:gd name="T24" fmla="*/ 28 w 111"/>
                <a:gd name="T25" fmla="*/ 0 h 122"/>
                <a:gd name="T26" fmla="*/ 24 w 111"/>
                <a:gd name="T27" fmla="*/ 1 h 122"/>
                <a:gd name="T28" fmla="*/ 21 w 111"/>
                <a:gd name="T29" fmla="*/ 3 h 122"/>
                <a:gd name="T30" fmla="*/ 18 w 111"/>
                <a:gd name="T31" fmla="*/ 7 h 122"/>
                <a:gd name="T32" fmla="*/ 17 w 111"/>
                <a:gd name="T33" fmla="*/ 11 h 122"/>
                <a:gd name="T34" fmla="*/ 13 w 111"/>
                <a:gd name="T35" fmla="*/ 10 h 122"/>
                <a:gd name="T36" fmla="*/ 9 w 111"/>
                <a:gd name="T37" fmla="*/ 10 h 122"/>
                <a:gd name="T38" fmla="*/ 5 w 111"/>
                <a:gd name="T39" fmla="*/ 12 h 122"/>
                <a:gd name="T40" fmla="*/ 2 w 111"/>
                <a:gd name="T41" fmla="*/ 15 h 122"/>
                <a:gd name="T42" fmla="*/ 1 w 111"/>
                <a:gd name="T43" fmla="*/ 19 h 122"/>
                <a:gd name="T44" fmla="*/ 1 w 111"/>
                <a:gd name="T45" fmla="*/ 23 h 122"/>
                <a:gd name="T46" fmla="*/ 2 w 111"/>
                <a:gd name="T47" fmla="*/ 27 h 122"/>
                <a:gd name="T48" fmla="*/ 6 w 111"/>
                <a:gd name="T49" fmla="*/ 30 h 122"/>
                <a:gd name="T50" fmla="*/ 2 w 111"/>
                <a:gd name="T51" fmla="*/ 33 h 122"/>
                <a:gd name="T52" fmla="*/ 1 w 111"/>
                <a:gd name="T53" fmla="*/ 37 h 122"/>
                <a:gd name="T54" fmla="*/ 0 w 111"/>
                <a:gd name="T55" fmla="*/ 42 h 122"/>
                <a:gd name="T56" fmla="*/ 1 w 111"/>
                <a:gd name="T57" fmla="*/ 46 h 122"/>
                <a:gd name="T58" fmla="*/ 4 w 111"/>
                <a:gd name="T59" fmla="*/ 49 h 122"/>
                <a:gd name="T60" fmla="*/ 8 w 111"/>
                <a:gd name="T61" fmla="*/ 51 h 122"/>
                <a:gd name="T62" fmla="*/ 12 w 111"/>
                <a:gd name="T63" fmla="*/ 51 h 122"/>
                <a:gd name="T64" fmla="*/ 17 w 111"/>
                <a:gd name="T65" fmla="*/ 50 h 122"/>
                <a:gd name="T66" fmla="*/ 18 w 111"/>
                <a:gd name="T67" fmla="*/ 54 h 122"/>
                <a:gd name="T68" fmla="*/ 20 w 111"/>
                <a:gd name="T69" fmla="*/ 58 h 122"/>
                <a:gd name="T70" fmla="*/ 24 w 111"/>
                <a:gd name="T71" fmla="*/ 60 h 122"/>
                <a:gd name="T72" fmla="*/ 28 w 111"/>
                <a:gd name="T73" fmla="*/ 61 h 122"/>
                <a:gd name="T74" fmla="*/ 32 w 111"/>
                <a:gd name="T75" fmla="*/ 60 h 122"/>
                <a:gd name="T76" fmla="*/ 35 w 111"/>
                <a:gd name="T77" fmla="*/ 58 h 122"/>
                <a:gd name="T78" fmla="*/ 38 w 111"/>
                <a:gd name="T79" fmla="*/ 54 h 122"/>
                <a:gd name="T80" fmla="*/ 39 w 111"/>
                <a:gd name="T81" fmla="*/ 50 h 122"/>
                <a:gd name="T82" fmla="*/ 44 w 111"/>
                <a:gd name="T83" fmla="*/ 52 h 122"/>
                <a:gd name="T84" fmla="*/ 48 w 111"/>
                <a:gd name="T85" fmla="*/ 51 h 122"/>
                <a:gd name="T86" fmla="*/ 52 w 111"/>
                <a:gd name="T87" fmla="*/ 49 h 122"/>
                <a:gd name="T88" fmla="*/ 55 w 111"/>
                <a:gd name="T89" fmla="*/ 46 h 122"/>
                <a:gd name="T90" fmla="*/ 56 w 111"/>
                <a:gd name="T91" fmla="*/ 42 h 122"/>
                <a:gd name="T92" fmla="*/ 55 w 111"/>
                <a:gd name="T93" fmla="*/ 38 h 122"/>
                <a:gd name="T94" fmla="*/ 54 w 111"/>
                <a:gd name="T95" fmla="*/ 34 h 122"/>
                <a:gd name="T96" fmla="*/ 51 w 111"/>
                <a:gd name="T97" fmla="*/ 3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" name="Freeform 64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8 w 32"/>
                <a:gd name="T1" fmla="*/ 16 h 32"/>
                <a:gd name="T2" fmla="*/ 4 w 32"/>
                <a:gd name="T3" fmla="*/ 15 h 32"/>
                <a:gd name="T4" fmla="*/ 2 w 32"/>
                <a:gd name="T5" fmla="*/ 14 h 32"/>
                <a:gd name="T6" fmla="*/ 1 w 32"/>
                <a:gd name="T7" fmla="*/ 11 h 32"/>
                <a:gd name="T8" fmla="*/ 0 w 32"/>
                <a:gd name="T9" fmla="*/ 8 h 32"/>
                <a:gd name="T10" fmla="*/ 1 w 32"/>
                <a:gd name="T11" fmla="*/ 4 h 32"/>
                <a:gd name="T12" fmla="*/ 2 w 32"/>
                <a:gd name="T13" fmla="*/ 2 h 32"/>
                <a:gd name="T14" fmla="*/ 4 w 32"/>
                <a:gd name="T15" fmla="*/ 1 h 32"/>
                <a:gd name="T16" fmla="*/ 8 w 32"/>
                <a:gd name="T17" fmla="*/ 0 h 32"/>
                <a:gd name="T18" fmla="*/ 11 w 32"/>
                <a:gd name="T19" fmla="*/ 1 h 32"/>
                <a:gd name="T20" fmla="*/ 13 w 32"/>
                <a:gd name="T21" fmla="*/ 2 h 32"/>
                <a:gd name="T22" fmla="*/ 15 w 32"/>
                <a:gd name="T23" fmla="*/ 4 h 32"/>
                <a:gd name="T24" fmla="*/ 16 w 32"/>
                <a:gd name="T25" fmla="*/ 8 h 32"/>
                <a:gd name="T26" fmla="*/ 15 w 32"/>
                <a:gd name="T27" fmla="*/ 11 h 32"/>
                <a:gd name="T28" fmla="*/ 13 w 32"/>
                <a:gd name="T29" fmla="*/ 14 h 32"/>
                <a:gd name="T30" fmla="*/ 11 w 32"/>
                <a:gd name="T31" fmla="*/ 15 h 32"/>
                <a:gd name="T32" fmla="*/ 8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" name="Freeform 65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66 w 136"/>
                <a:gd name="T1" fmla="*/ 33 h 149"/>
                <a:gd name="T2" fmla="*/ 68 w 136"/>
                <a:gd name="T3" fmla="*/ 23 h 149"/>
                <a:gd name="T4" fmla="*/ 65 w 136"/>
                <a:gd name="T5" fmla="*/ 17 h 149"/>
                <a:gd name="T6" fmla="*/ 60 w 136"/>
                <a:gd name="T7" fmla="*/ 14 h 149"/>
                <a:gd name="T8" fmla="*/ 56 w 136"/>
                <a:gd name="T9" fmla="*/ 13 h 149"/>
                <a:gd name="T10" fmla="*/ 51 w 136"/>
                <a:gd name="T11" fmla="*/ 13 h 149"/>
                <a:gd name="T12" fmla="*/ 47 w 136"/>
                <a:gd name="T13" fmla="*/ 9 h 149"/>
                <a:gd name="T14" fmla="*/ 39 w 136"/>
                <a:gd name="T15" fmla="*/ 1 h 149"/>
                <a:gd name="T16" fmla="*/ 29 w 136"/>
                <a:gd name="T17" fmla="*/ 1 h 149"/>
                <a:gd name="T18" fmla="*/ 22 w 136"/>
                <a:gd name="T19" fmla="*/ 8 h 149"/>
                <a:gd name="T20" fmla="*/ 18 w 136"/>
                <a:gd name="T21" fmla="*/ 12 h 149"/>
                <a:gd name="T22" fmla="*/ 12 w 136"/>
                <a:gd name="T23" fmla="*/ 12 h 149"/>
                <a:gd name="T24" fmla="*/ 7 w 136"/>
                <a:gd name="T25" fmla="*/ 13 h 149"/>
                <a:gd name="T26" fmla="*/ 3 w 136"/>
                <a:gd name="T27" fmla="*/ 16 h 149"/>
                <a:gd name="T28" fmla="*/ 0 w 136"/>
                <a:gd name="T29" fmla="*/ 23 h 149"/>
                <a:gd name="T30" fmla="*/ 3 w 136"/>
                <a:gd name="T31" fmla="*/ 33 h 149"/>
                <a:gd name="T32" fmla="*/ 2 w 136"/>
                <a:gd name="T33" fmla="*/ 40 h 149"/>
                <a:gd name="T34" fmla="*/ 0 w 136"/>
                <a:gd name="T35" fmla="*/ 50 h 149"/>
                <a:gd name="T36" fmla="*/ 3 w 136"/>
                <a:gd name="T37" fmla="*/ 57 h 149"/>
                <a:gd name="T38" fmla="*/ 7 w 136"/>
                <a:gd name="T39" fmla="*/ 60 h 149"/>
                <a:gd name="T40" fmla="*/ 12 w 136"/>
                <a:gd name="T41" fmla="*/ 61 h 149"/>
                <a:gd name="T42" fmla="*/ 17 w 136"/>
                <a:gd name="T43" fmla="*/ 61 h 149"/>
                <a:gd name="T44" fmla="*/ 21 w 136"/>
                <a:gd name="T45" fmla="*/ 66 h 149"/>
                <a:gd name="T46" fmla="*/ 28 w 136"/>
                <a:gd name="T47" fmla="*/ 73 h 149"/>
                <a:gd name="T48" fmla="*/ 39 w 136"/>
                <a:gd name="T49" fmla="*/ 73 h 149"/>
                <a:gd name="T50" fmla="*/ 45 w 136"/>
                <a:gd name="T51" fmla="*/ 66 h 149"/>
                <a:gd name="T52" fmla="*/ 50 w 136"/>
                <a:gd name="T53" fmla="*/ 61 h 149"/>
                <a:gd name="T54" fmla="*/ 55 w 136"/>
                <a:gd name="T55" fmla="*/ 62 h 149"/>
                <a:gd name="T56" fmla="*/ 60 w 136"/>
                <a:gd name="T57" fmla="*/ 61 h 149"/>
                <a:gd name="T58" fmla="*/ 64 w 136"/>
                <a:gd name="T59" fmla="*/ 58 h 149"/>
                <a:gd name="T60" fmla="*/ 68 w 136"/>
                <a:gd name="T61" fmla="*/ 51 h 149"/>
                <a:gd name="T62" fmla="*/ 65 w 136"/>
                <a:gd name="T63" fmla="*/ 4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Freeform 66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0 w 39"/>
                <a:gd name="T1" fmla="*/ 20 h 40"/>
                <a:gd name="T2" fmla="*/ 6 w 39"/>
                <a:gd name="T3" fmla="*/ 19 h 40"/>
                <a:gd name="T4" fmla="*/ 3 w 39"/>
                <a:gd name="T5" fmla="*/ 17 h 40"/>
                <a:gd name="T6" fmla="*/ 1 w 39"/>
                <a:gd name="T7" fmla="*/ 13 h 40"/>
                <a:gd name="T8" fmla="*/ 0 w 39"/>
                <a:gd name="T9" fmla="*/ 10 h 40"/>
                <a:gd name="T10" fmla="*/ 1 w 39"/>
                <a:gd name="T11" fmla="*/ 6 h 40"/>
                <a:gd name="T12" fmla="*/ 3 w 39"/>
                <a:gd name="T13" fmla="*/ 3 h 40"/>
                <a:gd name="T14" fmla="*/ 6 w 39"/>
                <a:gd name="T15" fmla="*/ 1 h 40"/>
                <a:gd name="T16" fmla="*/ 10 w 39"/>
                <a:gd name="T17" fmla="*/ 0 h 40"/>
                <a:gd name="T18" fmla="*/ 13 w 39"/>
                <a:gd name="T19" fmla="*/ 1 h 40"/>
                <a:gd name="T20" fmla="*/ 17 w 39"/>
                <a:gd name="T21" fmla="*/ 3 h 40"/>
                <a:gd name="T22" fmla="*/ 19 w 39"/>
                <a:gd name="T23" fmla="*/ 6 h 40"/>
                <a:gd name="T24" fmla="*/ 20 w 39"/>
                <a:gd name="T25" fmla="*/ 10 h 40"/>
                <a:gd name="T26" fmla="*/ 19 w 39"/>
                <a:gd name="T27" fmla="*/ 13 h 40"/>
                <a:gd name="T28" fmla="*/ 17 w 39"/>
                <a:gd name="T29" fmla="*/ 17 h 40"/>
                <a:gd name="T30" fmla="*/ 13 w 39"/>
                <a:gd name="T31" fmla="*/ 19 h 40"/>
                <a:gd name="T32" fmla="*/ 10 w 39"/>
                <a:gd name="T33" fmla="*/ 2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Freeform 67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90 h 181"/>
                <a:gd name="T2" fmla="*/ 12 w 129"/>
                <a:gd name="T3" fmla="*/ 86 h 181"/>
                <a:gd name="T4" fmla="*/ 26 w 129"/>
                <a:gd name="T5" fmla="*/ 79 h 181"/>
                <a:gd name="T6" fmla="*/ 38 w 129"/>
                <a:gd name="T7" fmla="*/ 70 h 181"/>
                <a:gd name="T8" fmla="*/ 48 w 129"/>
                <a:gd name="T9" fmla="*/ 60 h 181"/>
                <a:gd name="T10" fmla="*/ 57 w 129"/>
                <a:gd name="T11" fmla="*/ 49 h 181"/>
                <a:gd name="T12" fmla="*/ 62 w 129"/>
                <a:gd name="T13" fmla="*/ 37 h 181"/>
                <a:gd name="T14" fmla="*/ 64 w 129"/>
                <a:gd name="T15" fmla="*/ 25 h 181"/>
                <a:gd name="T16" fmla="*/ 62 w 129"/>
                <a:gd name="T17" fmla="*/ 13 h 181"/>
                <a:gd name="T18" fmla="*/ 57 w 129"/>
                <a:gd name="T19" fmla="*/ 4 h 181"/>
                <a:gd name="T20" fmla="*/ 50 w 129"/>
                <a:gd name="T21" fmla="*/ 0 h 181"/>
                <a:gd name="T22" fmla="*/ 43 w 129"/>
                <a:gd name="T23" fmla="*/ 0 h 181"/>
                <a:gd name="T24" fmla="*/ 36 w 129"/>
                <a:gd name="T25" fmla="*/ 4 h 181"/>
                <a:gd name="T26" fmla="*/ 30 w 129"/>
                <a:gd name="T27" fmla="*/ 10 h 181"/>
                <a:gd name="T28" fmla="*/ 26 w 129"/>
                <a:gd name="T29" fmla="*/ 19 h 181"/>
                <a:gd name="T30" fmla="*/ 24 w 129"/>
                <a:gd name="T31" fmla="*/ 29 h 181"/>
                <a:gd name="T32" fmla="*/ 26 w 129"/>
                <a:gd name="T33" fmla="*/ 39 h 181"/>
                <a:gd name="T34" fmla="*/ 27 w 129"/>
                <a:gd name="T35" fmla="*/ 47 h 181"/>
                <a:gd name="T36" fmla="*/ 24 w 129"/>
                <a:gd name="T37" fmla="*/ 56 h 181"/>
                <a:gd name="T38" fmla="*/ 20 w 129"/>
                <a:gd name="T39" fmla="*/ 64 h 181"/>
                <a:gd name="T40" fmla="*/ 15 w 129"/>
                <a:gd name="T41" fmla="*/ 72 h 181"/>
                <a:gd name="T42" fmla="*/ 9 w 129"/>
                <a:gd name="T43" fmla="*/ 80 h 181"/>
                <a:gd name="T44" fmla="*/ 5 w 129"/>
                <a:gd name="T45" fmla="*/ 85 h 181"/>
                <a:gd name="T46" fmla="*/ 1 w 129"/>
                <a:gd name="T47" fmla="*/ 89 h 181"/>
                <a:gd name="T48" fmla="*/ 0 w 129"/>
                <a:gd name="T49" fmla="*/ 9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" name="Freeform 68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5 w 90"/>
                <a:gd name="T1" fmla="*/ 103 h 206"/>
                <a:gd name="T2" fmla="*/ 33 w 90"/>
                <a:gd name="T3" fmla="*/ 92 h 206"/>
                <a:gd name="T4" fmla="*/ 39 w 90"/>
                <a:gd name="T5" fmla="*/ 79 h 206"/>
                <a:gd name="T6" fmla="*/ 43 w 90"/>
                <a:gd name="T7" fmla="*/ 64 h 206"/>
                <a:gd name="T8" fmla="*/ 45 w 90"/>
                <a:gd name="T9" fmla="*/ 50 h 206"/>
                <a:gd name="T10" fmla="*/ 44 w 90"/>
                <a:gd name="T11" fmla="*/ 35 h 206"/>
                <a:gd name="T12" fmla="*/ 42 w 90"/>
                <a:gd name="T13" fmla="*/ 23 h 206"/>
                <a:gd name="T14" fmla="*/ 35 w 90"/>
                <a:gd name="T15" fmla="*/ 12 h 206"/>
                <a:gd name="T16" fmla="*/ 26 w 90"/>
                <a:gd name="T17" fmla="*/ 3 h 206"/>
                <a:gd name="T18" fmla="*/ 17 w 90"/>
                <a:gd name="T19" fmla="*/ 0 h 206"/>
                <a:gd name="T20" fmla="*/ 9 w 90"/>
                <a:gd name="T21" fmla="*/ 1 h 206"/>
                <a:gd name="T22" fmla="*/ 3 w 90"/>
                <a:gd name="T23" fmla="*/ 6 h 206"/>
                <a:gd name="T24" fmla="*/ 1 w 90"/>
                <a:gd name="T25" fmla="*/ 13 h 206"/>
                <a:gd name="T26" fmla="*/ 0 w 90"/>
                <a:gd name="T27" fmla="*/ 22 h 206"/>
                <a:gd name="T28" fmla="*/ 1 w 90"/>
                <a:gd name="T29" fmla="*/ 30 h 206"/>
                <a:gd name="T30" fmla="*/ 6 w 90"/>
                <a:gd name="T31" fmla="*/ 40 h 206"/>
                <a:gd name="T32" fmla="*/ 13 w 90"/>
                <a:gd name="T33" fmla="*/ 47 h 206"/>
                <a:gd name="T34" fmla="*/ 20 w 90"/>
                <a:gd name="T35" fmla="*/ 53 h 206"/>
                <a:gd name="T36" fmla="*/ 23 w 90"/>
                <a:gd name="T37" fmla="*/ 61 h 206"/>
                <a:gd name="T38" fmla="*/ 26 w 90"/>
                <a:gd name="T39" fmla="*/ 71 h 206"/>
                <a:gd name="T40" fmla="*/ 26 w 90"/>
                <a:gd name="T41" fmla="*/ 80 h 206"/>
                <a:gd name="T42" fmla="*/ 26 w 90"/>
                <a:gd name="T43" fmla="*/ 89 h 206"/>
                <a:gd name="T44" fmla="*/ 26 w 90"/>
                <a:gd name="T45" fmla="*/ 97 h 206"/>
                <a:gd name="T46" fmla="*/ 25 w 90"/>
                <a:gd name="T47" fmla="*/ 102 h 206"/>
                <a:gd name="T48" fmla="*/ 25 w 90"/>
                <a:gd name="T49" fmla="*/ 10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" name="Freeform 69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9 h 99"/>
                <a:gd name="T2" fmla="*/ 6 w 201"/>
                <a:gd name="T3" fmla="*/ 42 h 99"/>
                <a:gd name="T4" fmla="*/ 13 w 201"/>
                <a:gd name="T5" fmla="*/ 44 h 99"/>
                <a:gd name="T6" fmla="*/ 19 w 201"/>
                <a:gd name="T7" fmla="*/ 46 h 99"/>
                <a:gd name="T8" fmla="*/ 26 w 201"/>
                <a:gd name="T9" fmla="*/ 48 h 99"/>
                <a:gd name="T10" fmla="*/ 34 w 201"/>
                <a:gd name="T11" fmla="*/ 49 h 99"/>
                <a:gd name="T12" fmla="*/ 41 w 201"/>
                <a:gd name="T13" fmla="*/ 50 h 99"/>
                <a:gd name="T14" fmla="*/ 49 w 201"/>
                <a:gd name="T15" fmla="*/ 50 h 99"/>
                <a:gd name="T16" fmla="*/ 56 w 201"/>
                <a:gd name="T17" fmla="*/ 50 h 99"/>
                <a:gd name="T18" fmla="*/ 63 w 201"/>
                <a:gd name="T19" fmla="*/ 48 h 99"/>
                <a:gd name="T20" fmla="*/ 70 w 201"/>
                <a:gd name="T21" fmla="*/ 47 h 99"/>
                <a:gd name="T22" fmla="*/ 76 w 201"/>
                <a:gd name="T23" fmla="*/ 45 h 99"/>
                <a:gd name="T24" fmla="*/ 82 w 201"/>
                <a:gd name="T25" fmla="*/ 42 h 99"/>
                <a:gd name="T26" fmla="*/ 87 w 201"/>
                <a:gd name="T27" fmla="*/ 39 h 99"/>
                <a:gd name="T28" fmla="*/ 92 w 201"/>
                <a:gd name="T29" fmla="*/ 34 h 99"/>
                <a:gd name="T30" fmla="*/ 95 w 201"/>
                <a:gd name="T31" fmla="*/ 29 h 99"/>
                <a:gd name="T32" fmla="*/ 98 w 201"/>
                <a:gd name="T33" fmla="*/ 24 h 99"/>
                <a:gd name="T34" fmla="*/ 100 w 201"/>
                <a:gd name="T35" fmla="*/ 14 h 99"/>
                <a:gd name="T36" fmla="*/ 98 w 201"/>
                <a:gd name="T37" fmla="*/ 6 h 99"/>
                <a:gd name="T38" fmla="*/ 93 w 201"/>
                <a:gd name="T39" fmla="*/ 2 h 99"/>
                <a:gd name="T40" fmla="*/ 85 w 201"/>
                <a:gd name="T41" fmla="*/ 0 h 99"/>
                <a:gd name="T42" fmla="*/ 76 w 201"/>
                <a:gd name="T43" fmla="*/ 1 h 99"/>
                <a:gd name="T44" fmla="*/ 68 w 201"/>
                <a:gd name="T45" fmla="*/ 5 h 99"/>
                <a:gd name="T46" fmla="*/ 60 w 201"/>
                <a:gd name="T47" fmla="*/ 10 h 99"/>
                <a:gd name="T48" fmla="*/ 54 w 201"/>
                <a:gd name="T49" fmla="*/ 19 h 99"/>
                <a:gd name="T50" fmla="*/ 49 w 201"/>
                <a:gd name="T51" fmla="*/ 26 h 99"/>
                <a:gd name="T52" fmla="*/ 41 w 201"/>
                <a:gd name="T53" fmla="*/ 31 h 99"/>
                <a:gd name="T54" fmla="*/ 33 w 201"/>
                <a:gd name="T55" fmla="*/ 35 h 99"/>
                <a:gd name="T56" fmla="*/ 23 w 201"/>
                <a:gd name="T57" fmla="*/ 37 h 99"/>
                <a:gd name="T58" fmla="*/ 14 w 201"/>
                <a:gd name="T59" fmla="*/ 38 h 99"/>
                <a:gd name="T60" fmla="*/ 7 w 201"/>
                <a:gd name="T61" fmla="*/ 39 h 99"/>
                <a:gd name="T62" fmla="*/ 2 w 201"/>
                <a:gd name="T63" fmla="*/ 39 h 99"/>
                <a:gd name="T64" fmla="*/ 0 w 201"/>
                <a:gd name="T65" fmla="*/ 3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Freeform 70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7 w 198"/>
                <a:gd name="T3" fmla="*/ 12 h 100"/>
                <a:gd name="T4" fmla="*/ 17 w 198"/>
                <a:gd name="T5" fmla="*/ 22 h 100"/>
                <a:gd name="T6" fmla="*/ 27 w 198"/>
                <a:gd name="T7" fmla="*/ 33 h 100"/>
                <a:gd name="T8" fmla="*/ 40 w 198"/>
                <a:gd name="T9" fmla="*/ 41 h 100"/>
                <a:gd name="T10" fmla="*/ 52 w 198"/>
                <a:gd name="T11" fmla="*/ 47 h 100"/>
                <a:gd name="T12" fmla="*/ 65 w 198"/>
                <a:gd name="T13" fmla="*/ 50 h 100"/>
                <a:gd name="T14" fmla="*/ 77 w 198"/>
                <a:gd name="T15" fmla="*/ 50 h 100"/>
                <a:gd name="T16" fmla="*/ 89 w 198"/>
                <a:gd name="T17" fmla="*/ 45 h 100"/>
                <a:gd name="T18" fmla="*/ 96 w 198"/>
                <a:gd name="T19" fmla="*/ 38 h 100"/>
                <a:gd name="T20" fmla="*/ 99 w 198"/>
                <a:gd name="T21" fmla="*/ 30 h 100"/>
                <a:gd name="T22" fmla="*/ 97 w 198"/>
                <a:gd name="T23" fmla="*/ 24 h 100"/>
                <a:gd name="T24" fmla="*/ 92 w 198"/>
                <a:gd name="T25" fmla="*/ 18 h 100"/>
                <a:gd name="T26" fmla="*/ 85 w 198"/>
                <a:gd name="T27" fmla="*/ 13 h 100"/>
                <a:gd name="T28" fmla="*/ 76 w 198"/>
                <a:gd name="T29" fmla="*/ 11 h 100"/>
                <a:gd name="T30" fmla="*/ 66 w 198"/>
                <a:gd name="T31" fmla="*/ 12 h 100"/>
                <a:gd name="T32" fmla="*/ 55 w 198"/>
                <a:gd name="T33" fmla="*/ 14 h 100"/>
                <a:gd name="T34" fmla="*/ 48 w 198"/>
                <a:gd name="T35" fmla="*/ 17 h 100"/>
                <a:gd name="T36" fmla="*/ 39 w 198"/>
                <a:gd name="T37" fmla="*/ 17 h 100"/>
                <a:gd name="T38" fmla="*/ 29 w 198"/>
                <a:gd name="T39" fmla="*/ 14 h 100"/>
                <a:gd name="T40" fmla="*/ 21 w 198"/>
                <a:gd name="T41" fmla="*/ 12 h 100"/>
                <a:gd name="T42" fmla="*/ 12 w 198"/>
                <a:gd name="T43" fmla="*/ 7 h 100"/>
                <a:gd name="T44" fmla="*/ 6 w 198"/>
                <a:gd name="T45" fmla="*/ 4 h 100"/>
                <a:gd name="T46" fmla="*/ 2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Freeform 71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4 h 174"/>
                <a:gd name="T4" fmla="*/ 1 w 136"/>
                <a:gd name="T5" fmla="*/ 28 h 174"/>
                <a:gd name="T6" fmla="*/ 5 w 136"/>
                <a:gd name="T7" fmla="*/ 43 h 174"/>
                <a:gd name="T8" fmla="*/ 10 w 136"/>
                <a:gd name="T9" fmla="*/ 56 h 174"/>
                <a:gd name="T10" fmla="*/ 17 w 136"/>
                <a:gd name="T11" fmla="*/ 69 h 174"/>
                <a:gd name="T12" fmla="*/ 26 w 136"/>
                <a:gd name="T13" fmla="*/ 79 h 174"/>
                <a:gd name="T14" fmla="*/ 37 w 136"/>
                <a:gd name="T15" fmla="*/ 85 h 174"/>
                <a:gd name="T16" fmla="*/ 49 w 136"/>
                <a:gd name="T17" fmla="*/ 87 h 174"/>
                <a:gd name="T18" fmla="*/ 59 w 136"/>
                <a:gd name="T19" fmla="*/ 85 h 174"/>
                <a:gd name="T20" fmla="*/ 66 w 136"/>
                <a:gd name="T21" fmla="*/ 81 h 174"/>
                <a:gd name="T22" fmla="*/ 68 w 136"/>
                <a:gd name="T23" fmla="*/ 74 h 174"/>
                <a:gd name="T24" fmla="*/ 67 w 136"/>
                <a:gd name="T25" fmla="*/ 66 h 174"/>
                <a:gd name="T26" fmla="*/ 63 w 136"/>
                <a:gd name="T27" fmla="*/ 58 h 174"/>
                <a:gd name="T28" fmla="*/ 57 w 136"/>
                <a:gd name="T29" fmla="*/ 51 h 174"/>
                <a:gd name="T30" fmla="*/ 48 w 136"/>
                <a:gd name="T31" fmla="*/ 46 h 174"/>
                <a:gd name="T32" fmla="*/ 38 w 136"/>
                <a:gd name="T33" fmla="*/ 44 h 174"/>
                <a:gd name="T34" fmla="*/ 30 w 136"/>
                <a:gd name="T35" fmla="*/ 42 h 174"/>
                <a:gd name="T36" fmla="*/ 23 w 136"/>
                <a:gd name="T37" fmla="*/ 37 h 174"/>
                <a:gd name="T38" fmla="*/ 16 w 136"/>
                <a:gd name="T39" fmla="*/ 29 h 174"/>
                <a:gd name="T40" fmla="*/ 10 w 136"/>
                <a:gd name="T41" fmla="*/ 22 h 174"/>
                <a:gd name="T42" fmla="*/ 6 w 136"/>
                <a:gd name="T43" fmla="*/ 13 h 174"/>
                <a:gd name="T44" fmla="*/ 2 w 136"/>
                <a:gd name="T45" fmla="*/ 6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" name="Freeform 72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4 w 469"/>
                <a:gd name="T1" fmla="*/ 2 h 163"/>
                <a:gd name="T2" fmla="*/ 0 w 469"/>
                <a:gd name="T3" fmla="*/ 0 h 163"/>
                <a:gd name="T4" fmla="*/ 0 w 469"/>
                <a:gd name="T5" fmla="*/ 1 h 163"/>
                <a:gd name="T6" fmla="*/ 3 w 469"/>
                <a:gd name="T7" fmla="*/ 4 h 163"/>
                <a:gd name="T8" fmla="*/ 8 w 469"/>
                <a:gd name="T9" fmla="*/ 9 h 163"/>
                <a:gd name="T10" fmla="*/ 16 w 469"/>
                <a:gd name="T11" fmla="*/ 17 h 163"/>
                <a:gd name="T12" fmla="*/ 26 w 469"/>
                <a:gd name="T13" fmla="*/ 25 h 163"/>
                <a:gd name="T14" fmla="*/ 39 w 469"/>
                <a:gd name="T15" fmla="*/ 33 h 163"/>
                <a:gd name="T16" fmla="*/ 53 w 469"/>
                <a:gd name="T17" fmla="*/ 42 h 163"/>
                <a:gd name="T18" fmla="*/ 69 w 469"/>
                <a:gd name="T19" fmla="*/ 52 h 163"/>
                <a:gd name="T20" fmla="*/ 86 w 469"/>
                <a:gd name="T21" fmla="*/ 60 h 163"/>
                <a:gd name="T22" fmla="*/ 105 w 469"/>
                <a:gd name="T23" fmla="*/ 68 h 163"/>
                <a:gd name="T24" fmla="*/ 124 w 469"/>
                <a:gd name="T25" fmla="*/ 74 h 163"/>
                <a:gd name="T26" fmla="*/ 143 w 469"/>
                <a:gd name="T27" fmla="*/ 79 h 163"/>
                <a:gd name="T28" fmla="*/ 163 w 469"/>
                <a:gd name="T29" fmla="*/ 81 h 163"/>
                <a:gd name="T30" fmla="*/ 183 w 469"/>
                <a:gd name="T31" fmla="*/ 80 h 163"/>
                <a:gd name="T32" fmla="*/ 202 w 469"/>
                <a:gd name="T33" fmla="*/ 77 h 163"/>
                <a:gd name="T34" fmla="*/ 212 w 469"/>
                <a:gd name="T35" fmla="*/ 73 h 163"/>
                <a:gd name="T36" fmla="*/ 220 w 469"/>
                <a:gd name="T37" fmla="*/ 67 h 163"/>
                <a:gd name="T38" fmla="*/ 225 w 469"/>
                <a:gd name="T39" fmla="*/ 60 h 163"/>
                <a:gd name="T40" fmla="*/ 230 w 469"/>
                <a:gd name="T41" fmla="*/ 53 h 163"/>
                <a:gd name="T42" fmla="*/ 232 w 469"/>
                <a:gd name="T43" fmla="*/ 45 h 163"/>
                <a:gd name="T44" fmla="*/ 234 w 469"/>
                <a:gd name="T45" fmla="*/ 40 h 163"/>
                <a:gd name="T46" fmla="*/ 234 w 469"/>
                <a:gd name="T47" fmla="*/ 36 h 163"/>
                <a:gd name="T48" fmla="*/ 234 w 469"/>
                <a:gd name="T49" fmla="*/ 34 h 163"/>
                <a:gd name="T50" fmla="*/ 234 w 469"/>
                <a:gd name="T51" fmla="*/ 35 h 163"/>
                <a:gd name="T52" fmla="*/ 232 w 469"/>
                <a:gd name="T53" fmla="*/ 38 h 163"/>
                <a:gd name="T54" fmla="*/ 231 w 469"/>
                <a:gd name="T55" fmla="*/ 42 h 163"/>
                <a:gd name="T56" fmla="*/ 227 w 469"/>
                <a:gd name="T57" fmla="*/ 48 h 163"/>
                <a:gd name="T58" fmla="*/ 222 w 469"/>
                <a:gd name="T59" fmla="*/ 54 h 163"/>
                <a:gd name="T60" fmla="*/ 216 w 469"/>
                <a:gd name="T61" fmla="*/ 60 h 163"/>
                <a:gd name="T62" fmla="*/ 207 w 469"/>
                <a:gd name="T63" fmla="*/ 65 h 163"/>
                <a:gd name="T64" fmla="*/ 196 w 469"/>
                <a:gd name="T65" fmla="*/ 69 h 163"/>
                <a:gd name="T66" fmla="*/ 183 w 469"/>
                <a:gd name="T67" fmla="*/ 72 h 163"/>
                <a:gd name="T68" fmla="*/ 167 w 469"/>
                <a:gd name="T69" fmla="*/ 72 h 163"/>
                <a:gd name="T70" fmla="*/ 148 w 469"/>
                <a:gd name="T71" fmla="*/ 71 h 163"/>
                <a:gd name="T72" fmla="*/ 127 w 469"/>
                <a:gd name="T73" fmla="*/ 65 h 163"/>
                <a:gd name="T74" fmla="*/ 102 w 469"/>
                <a:gd name="T75" fmla="*/ 56 h 163"/>
                <a:gd name="T76" fmla="*/ 73 w 469"/>
                <a:gd name="T77" fmla="*/ 43 h 163"/>
                <a:gd name="T78" fmla="*/ 41 w 469"/>
                <a:gd name="T79" fmla="*/ 25 h 163"/>
                <a:gd name="T80" fmla="*/ 4 w 469"/>
                <a:gd name="T81" fmla="*/ 2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" name="Freeform 73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42 w 142"/>
                <a:gd name="T1" fmla="*/ 67 h 145"/>
                <a:gd name="T2" fmla="*/ 34 w 142"/>
                <a:gd name="T3" fmla="*/ 73 h 145"/>
                <a:gd name="T4" fmla="*/ 24 w 142"/>
                <a:gd name="T5" fmla="*/ 70 h 145"/>
                <a:gd name="T6" fmla="*/ 18 w 142"/>
                <a:gd name="T7" fmla="*/ 62 h 145"/>
                <a:gd name="T8" fmla="*/ 15 w 142"/>
                <a:gd name="T9" fmla="*/ 57 h 145"/>
                <a:gd name="T10" fmla="*/ 10 w 142"/>
                <a:gd name="T11" fmla="*/ 57 h 145"/>
                <a:gd name="T12" fmla="*/ 5 w 142"/>
                <a:gd name="T13" fmla="*/ 54 h 145"/>
                <a:gd name="T14" fmla="*/ 2 w 142"/>
                <a:gd name="T15" fmla="*/ 51 h 145"/>
                <a:gd name="T16" fmla="*/ 0 w 142"/>
                <a:gd name="T17" fmla="*/ 43 h 145"/>
                <a:gd name="T18" fmla="*/ 4 w 142"/>
                <a:gd name="T19" fmla="*/ 34 h 145"/>
                <a:gd name="T20" fmla="*/ 6 w 142"/>
                <a:gd name="T21" fmla="*/ 27 h 145"/>
                <a:gd name="T22" fmla="*/ 5 w 142"/>
                <a:gd name="T23" fmla="*/ 16 h 145"/>
                <a:gd name="T24" fmla="*/ 9 w 142"/>
                <a:gd name="T25" fmla="*/ 10 h 145"/>
                <a:gd name="T26" fmla="*/ 14 w 142"/>
                <a:gd name="T27" fmla="*/ 8 h 145"/>
                <a:gd name="T28" fmla="*/ 19 w 142"/>
                <a:gd name="T29" fmla="*/ 8 h 145"/>
                <a:gd name="T30" fmla="*/ 24 w 142"/>
                <a:gd name="T31" fmla="*/ 9 h 145"/>
                <a:gd name="T32" fmla="*/ 29 w 142"/>
                <a:gd name="T33" fmla="*/ 5 h 145"/>
                <a:gd name="T34" fmla="*/ 37 w 142"/>
                <a:gd name="T35" fmla="*/ 0 h 145"/>
                <a:gd name="T36" fmla="*/ 47 w 142"/>
                <a:gd name="T37" fmla="*/ 2 h 145"/>
                <a:gd name="T38" fmla="*/ 53 w 142"/>
                <a:gd name="T39" fmla="*/ 11 h 145"/>
                <a:gd name="T40" fmla="*/ 56 w 142"/>
                <a:gd name="T41" fmla="*/ 15 h 145"/>
                <a:gd name="T42" fmla="*/ 61 w 142"/>
                <a:gd name="T43" fmla="*/ 16 h 145"/>
                <a:gd name="T44" fmla="*/ 67 w 142"/>
                <a:gd name="T45" fmla="*/ 18 h 145"/>
                <a:gd name="T46" fmla="*/ 70 w 142"/>
                <a:gd name="T47" fmla="*/ 22 h 145"/>
                <a:gd name="T48" fmla="*/ 71 w 142"/>
                <a:gd name="T49" fmla="*/ 29 h 145"/>
                <a:gd name="T50" fmla="*/ 67 w 142"/>
                <a:gd name="T51" fmla="*/ 38 h 145"/>
                <a:gd name="T52" fmla="*/ 66 w 142"/>
                <a:gd name="T53" fmla="*/ 46 h 145"/>
                <a:gd name="T54" fmla="*/ 66 w 142"/>
                <a:gd name="T55" fmla="*/ 56 h 145"/>
                <a:gd name="T56" fmla="*/ 62 w 142"/>
                <a:gd name="T57" fmla="*/ 62 h 145"/>
                <a:gd name="T58" fmla="*/ 57 w 142"/>
                <a:gd name="T59" fmla="*/ 65 h 145"/>
                <a:gd name="T60" fmla="*/ 52 w 142"/>
                <a:gd name="T61" fmla="*/ 65 h 145"/>
                <a:gd name="T62" fmla="*/ 47 w 142"/>
                <a:gd name="T63" fmla="*/ 6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" name="Freeform 74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0 w 40"/>
                <a:gd name="T1" fmla="*/ 7 h 39"/>
                <a:gd name="T2" fmla="*/ 19 w 40"/>
                <a:gd name="T3" fmla="*/ 4 h 39"/>
                <a:gd name="T4" fmla="*/ 15 w 40"/>
                <a:gd name="T5" fmla="*/ 1 h 39"/>
                <a:gd name="T6" fmla="*/ 12 w 40"/>
                <a:gd name="T7" fmla="*/ 0 h 39"/>
                <a:gd name="T8" fmla="*/ 7 w 40"/>
                <a:gd name="T9" fmla="*/ 1 h 39"/>
                <a:gd name="T10" fmla="*/ 4 w 40"/>
                <a:gd name="T11" fmla="*/ 2 h 39"/>
                <a:gd name="T12" fmla="*/ 1 w 40"/>
                <a:gd name="T13" fmla="*/ 6 h 39"/>
                <a:gd name="T14" fmla="*/ 0 w 40"/>
                <a:gd name="T15" fmla="*/ 9 h 39"/>
                <a:gd name="T16" fmla="*/ 1 w 40"/>
                <a:gd name="T17" fmla="*/ 13 h 39"/>
                <a:gd name="T18" fmla="*/ 3 w 40"/>
                <a:gd name="T19" fmla="*/ 16 h 39"/>
                <a:gd name="T20" fmla="*/ 6 w 40"/>
                <a:gd name="T21" fmla="*/ 19 h 39"/>
                <a:gd name="T22" fmla="*/ 9 w 40"/>
                <a:gd name="T23" fmla="*/ 20 h 39"/>
                <a:gd name="T24" fmla="*/ 14 w 40"/>
                <a:gd name="T25" fmla="*/ 19 h 39"/>
                <a:gd name="T26" fmla="*/ 17 w 40"/>
                <a:gd name="T27" fmla="*/ 17 h 39"/>
                <a:gd name="T28" fmla="*/ 20 w 40"/>
                <a:gd name="T29" fmla="*/ 15 h 39"/>
                <a:gd name="T30" fmla="*/ 21 w 40"/>
                <a:gd name="T31" fmla="*/ 11 h 39"/>
                <a:gd name="T32" fmla="*/ 20 w 40"/>
                <a:gd name="T33" fmla="*/ 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" name="Freeform 75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3 w 52"/>
                <a:gd name="T1" fmla="*/ 26 h 50"/>
                <a:gd name="T2" fmla="*/ 19 w 52"/>
                <a:gd name="T3" fmla="*/ 25 h 50"/>
                <a:gd name="T4" fmla="*/ 23 w 52"/>
                <a:gd name="T5" fmla="*/ 22 h 50"/>
                <a:gd name="T6" fmla="*/ 25 w 52"/>
                <a:gd name="T7" fmla="*/ 18 h 50"/>
                <a:gd name="T8" fmla="*/ 26 w 52"/>
                <a:gd name="T9" fmla="*/ 13 h 50"/>
                <a:gd name="T10" fmla="*/ 25 w 52"/>
                <a:gd name="T11" fmla="*/ 8 h 50"/>
                <a:gd name="T12" fmla="*/ 23 w 52"/>
                <a:gd name="T13" fmla="*/ 3 h 50"/>
                <a:gd name="T14" fmla="*/ 19 w 52"/>
                <a:gd name="T15" fmla="*/ 1 h 50"/>
                <a:gd name="T16" fmla="*/ 13 w 52"/>
                <a:gd name="T17" fmla="*/ 0 h 50"/>
                <a:gd name="T18" fmla="*/ 8 w 52"/>
                <a:gd name="T19" fmla="*/ 1 h 50"/>
                <a:gd name="T20" fmla="*/ 4 w 52"/>
                <a:gd name="T21" fmla="*/ 3 h 50"/>
                <a:gd name="T22" fmla="*/ 1 w 52"/>
                <a:gd name="T23" fmla="*/ 8 h 50"/>
                <a:gd name="T24" fmla="*/ 0 w 52"/>
                <a:gd name="T25" fmla="*/ 13 h 50"/>
                <a:gd name="T26" fmla="*/ 1 w 52"/>
                <a:gd name="T27" fmla="*/ 18 h 50"/>
                <a:gd name="T28" fmla="*/ 4 w 52"/>
                <a:gd name="T29" fmla="*/ 22 h 50"/>
                <a:gd name="T30" fmla="*/ 8 w 52"/>
                <a:gd name="T31" fmla="*/ 25 h 50"/>
                <a:gd name="T32" fmla="*/ 13 w 52"/>
                <a:gd name="T33" fmla="*/ 26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" name="Freeform 76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" name="Freeform 77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" name="Freeform 78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6 w 152"/>
                <a:gd name="T1" fmla="*/ 61 h 123"/>
                <a:gd name="T2" fmla="*/ 0 w 152"/>
                <a:gd name="T3" fmla="*/ 50 h 123"/>
                <a:gd name="T4" fmla="*/ 2 w 152"/>
                <a:gd name="T5" fmla="*/ 46 h 123"/>
                <a:gd name="T6" fmla="*/ 7 w 152"/>
                <a:gd name="T7" fmla="*/ 37 h 123"/>
                <a:gd name="T8" fmla="*/ 14 w 152"/>
                <a:gd name="T9" fmla="*/ 26 h 123"/>
                <a:gd name="T10" fmla="*/ 24 w 152"/>
                <a:gd name="T11" fmla="*/ 13 h 123"/>
                <a:gd name="T12" fmla="*/ 35 w 152"/>
                <a:gd name="T13" fmla="*/ 4 h 123"/>
                <a:gd name="T14" fmla="*/ 46 w 152"/>
                <a:gd name="T15" fmla="*/ 0 h 123"/>
                <a:gd name="T16" fmla="*/ 59 w 152"/>
                <a:gd name="T17" fmla="*/ 2 h 123"/>
                <a:gd name="T18" fmla="*/ 71 w 152"/>
                <a:gd name="T19" fmla="*/ 16 h 123"/>
                <a:gd name="T20" fmla="*/ 75 w 152"/>
                <a:gd name="T21" fmla="*/ 25 h 123"/>
                <a:gd name="T22" fmla="*/ 76 w 152"/>
                <a:gd name="T23" fmla="*/ 32 h 123"/>
                <a:gd name="T24" fmla="*/ 76 w 152"/>
                <a:gd name="T25" fmla="*/ 39 h 123"/>
                <a:gd name="T26" fmla="*/ 73 w 152"/>
                <a:gd name="T27" fmla="*/ 45 h 123"/>
                <a:gd name="T28" fmla="*/ 69 w 152"/>
                <a:gd name="T29" fmla="*/ 49 h 123"/>
                <a:gd name="T30" fmla="*/ 63 w 152"/>
                <a:gd name="T31" fmla="*/ 53 h 123"/>
                <a:gd name="T32" fmla="*/ 57 w 152"/>
                <a:gd name="T33" fmla="*/ 56 h 123"/>
                <a:gd name="T34" fmla="*/ 49 w 152"/>
                <a:gd name="T35" fmla="*/ 58 h 123"/>
                <a:gd name="T36" fmla="*/ 42 w 152"/>
                <a:gd name="T37" fmla="*/ 60 h 123"/>
                <a:gd name="T38" fmla="*/ 35 w 152"/>
                <a:gd name="T39" fmla="*/ 60 h 123"/>
                <a:gd name="T40" fmla="*/ 27 w 152"/>
                <a:gd name="T41" fmla="*/ 61 h 123"/>
                <a:gd name="T42" fmla="*/ 21 w 152"/>
                <a:gd name="T43" fmla="*/ 61 h 123"/>
                <a:gd name="T44" fmla="*/ 15 w 152"/>
                <a:gd name="T45" fmla="*/ 61 h 123"/>
                <a:gd name="T46" fmla="*/ 10 w 152"/>
                <a:gd name="T47" fmla="*/ 61 h 123"/>
                <a:gd name="T48" fmla="*/ 7 w 152"/>
                <a:gd name="T49" fmla="*/ 61 h 123"/>
                <a:gd name="T50" fmla="*/ 6 w 152"/>
                <a:gd name="T51" fmla="*/ 6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" name="Freeform 79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2 h 122"/>
                <a:gd name="T2" fmla="*/ 6 w 153"/>
                <a:gd name="T3" fmla="*/ 1 h 122"/>
                <a:gd name="T4" fmla="*/ 7 w 153"/>
                <a:gd name="T5" fmla="*/ 1 h 122"/>
                <a:gd name="T6" fmla="*/ 10 w 153"/>
                <a:gd name="T7" fmla="*/ 1 h 122"/>
                <a:gd name="T8" fmla="*/ 15 w 153"/>
                <a:gd name="T9" fmla="*/ 0 h 122"/>
                <a:gd name="T10" fmla="*/ 21 w 153"/>
                <a:gd name="T11" fmla="*/ 0 h 122"/>
                <a:gd name="T12" fmla="*/ 27 w 153"/>
                <a:gd name="T13" fmla="*/ 1 h 122"/>
                <a:gd name="T14" fmla="*/ 34 w 153"/>
                <a:gd name="T15" fmla="*/ 1 h 122"/>
                <a:gd name="T16" fmla="*/ 42 w 153"/>
                <a:gd name="T17" fmla="*/ 2 h 122"/>
                <a:gd name="T18" fmla="*/ 49 w 153"/>
                <a:gd name="T19" fmla="*/ 4 h 122"/>
                <a:gd name="T20" fmla="*/ 57 w 153"/>
                <a:gd name="T21" fmla="*/ 5 h 122"/>
                <a:gd name="T22" fmla="*/ 63 w 153"/>
                <a:gd name="T23" fmla="*/ 8 h 122"/>
                <a:gd name="T24" fmla="*/ 69 w 153"/>
                <a:gd name="T25" fmla="*/ 12 h 122"/>
                <a:gd name="T26" fmla="*/ 73 w 153"/>
                <a:gd name="T27" fmla="*/ 16 h 122"/>
                <a:gd name="T28" fmla="*/ 76 w 153"/>
                <a:gd name="T29" fmla="*/ 22 h 122"/>
                <a:gd name="T30" fmla="*/ 76 w 153"/>
                <a:gd name="T31" fmla="*/ 28 h 122"/>
                <a:gd name="T32" fmla="*/ 75 w 153"/>
                <a:gd name="T33" fmla="*/ 35 h 122"/>
                <a:gd name="T34" fmla="*/ 71 w 153"/>
                <a:gd name="T35" fmla="*/ 45 h 122"/>
                <a:gd name="T36" fmla="*/ 59 w 153"/>
                <a:gd name="T37" fmla="*/ 58 h 122"/>
                <a:gd name="T38" fmla="*/ 46 w 153"/>
                <a:gd name="T39" fmla="*/ 61 h 122"/>
                <a:gd name="T40" fmla="*/ 35 w 153"/>
                <a:gd name="T41" fmla="*/ 57 h 122"/>
                <a:gd name="T42" fmla="*/ 24 w 153"/>
                <a:gd name="T43" fmla="*/ 48 h 122"/>
                <a:gd name="T44" fmla="*/ 14 w 153"/>
                <a:gd name="T45" fmla="*/ 36 h 122"/>
                <a:gd name="T46" fmla="*/ 7 w 153"/>
                <a:gd name="T47" fmla="*/ 24 h 122"/>
                <a:gd name="T48" fmla="*/ 2 w 153"/>
                <a:gd name="T49" fmla="*/ 15 h 122"/>
                <a:gd name="T50" fmla="*/ 0 w 153"/>
                <a:gd name="T51" fmla="*/ 12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" name="Freeform 80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21 w 112"/>
                <a:gd name="T1" fmla="*/ 0 h 156"/>
                <a:gd name="T2" fmla="*/ 33 w 112"/>
                <a:gd name="T3" fmla="*/ 0 h 156"/>
                <a:gd name="T4" fmla="*/ 36 w 112"/>
                <a:gd name="T5" fmla="*/ 3 h 156"/>
                <a:gd name="T6" fmla="*/ 41 w 112"/>
                <a:gd name="T7" fmla="*/ 12 h 156"/>
                <a:gd name="T8" fmla="*/ 47 w 112"/>
                <a:gd name="T9" fmla="*/ 25 h 156"/>
                <a:gd name="T10" fmla="*/ 52 w 112"/>
                <a:gd name="T11" fmla="*/ 39 h 156"/>
                <a:gd name="T12" fmla="*/ 55 w 112"/>
                <a:gd name="T13" fmla="*/ 53 h 156"/>
                <a:gd name="T14" fmla="*/ 53 w 112"/>
                <a:gd name="T15" fmla="*/ 66 h 156"/>
                <a:gd name="T16" fmla="*/ 45 w 112"/>
                <a:gd name="T17" fmla="*/ 75 h 156"/>
                <a:gd name="T18" fmla="*/ 28 w 112"/>
                <a:gd name="T19" fmla="*/ 78 h 156"/>
                <a:gd name="T20" fmla="*/ 11 w 112"/>
                <a:gd name="T21" fmla="*/ 75 h 156"/>
                <a:gd name="T22" fmla="*/ 2 w 112"/>
                <a:gd name="T23" fmla="*/ 66 h 156"/>
                <a:gd name="T24" fmla="*/ 0 w 112"/>
                <a:gd name="T25" fmla="*/ 53 h 156"/>
                <a:gd name="T26" fmla="*/ 2 w 112"/>
                <a:gd name="T27" fmla="*/ 39 h 156"/>
                <a:gd name="T28" fmla="*/ 7 w 112"/>
                <a:gd name="T29" fmla="*/ 25 h 156"/>
                <a:gd name="T30" fmla="*/ 14 w 112"/>
                <a:gd name="T31" fmla="*/ 12 h 156"/>
                <a:gd name="T32" fmla="*/ 19 w 112"/>
                <a:gd name="T33" fmla="*/ 3 h 156"/>
                <a:gd name="T34" fmla="*/ 2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Freeform 81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69 w 151"/>
                <a:gd name="T1" fmla="*/ 1 h 123"/>
                <a:gd name="T2" fmla="*/ 75 w 151"/>
                <a:gd name="T3" fmla="*/ 12 h 123"/>
                <a:gd name="T4" fmla="*/ 73 w 151"/>
                <a:gd name="T5" fmla="*/ 15 h 123"/>
                <a:gd name="T6" fmla="*/ 68 w 151"/>
                <a:gd name="T7" fmla="*/ 24 h 123"/>
                <a:gd name="T8" fmla="*/ 61 w 151"/>
                <a:gd name="T9" fmla="*/ 36 h 123"/>
                <a:gd name="T10" fmla="*/ 51 w 151"/>
                <a:gd name="T11" fmla="*/ 48 h 123"/>
                <a:gd name="T12" fmla="*/ 41 w 151"/>
                <a:gd name="T13" fmla="*/ 57 h 123"/>
                <a:gd name="T14" fmla="*/ 28 w 151"/>
                <a:gd name="T15" fmla="*/ 62 h 123"/>
                <a:gd name="T16" fmla="*/ 17 w 151"/>
                <a:gd name="T17" fmla="*/ 59 h 123"/>
                <a:gd name="T18" fmla="*/ 5 w 151"/>
                <a:gd name="T19" fmla="*/ 46 h 123"/>
                <a:gd name="T20" fmla="*/ 1 w 151"/>
                <a:gd name="T21" fmla="*/ 36 h 123"/>
                <a:gd name="T22" fmla="*/ 0 w 151"/>
                <a:gd name="T23" fmla="*/ 29 h 123"/>
                <a:gd name="T24" fmla="*/ 0 w 151"/>
                <a:gd name="T25" fmla="*/ 22 h 123"/>
                <a:gd name="T26" fmla="*/ 3 w 151"/>
                <a:gd name="T27" fmla="*/ 16 h 123"/>
                <a:gd name="T28" fmla="*/ 7 w 151"/>
                <a:gd name="T29" fmla="*/ 12 h 123"/>
                <a:gd name="T30" fmla="*/ 12 w 151"/>
                <a:gd name="T31" fmla="*/ 8 h 123"/>
                <a:gd name="T32" fmla="*/ 19 w 151"/>
                <a:gd name="T33" fmla="*/ 5 h 123"/>
                <a:gd name="T34" fmla="*/ 26 w 151"/>
                <a:gd name="T35" fmla="*/ 4 h 123"/>
                <a:gd name="T36" fmla="*/ 33 w 151"/>
                <a:gd name="T37" fmla="*/ 2 h 123"/>
                <a:gd name="T38" fmla="*/ 41 w 151"/>
                <a:gd name="T39" fmla="*/ 1 h 123"/>
                <a:gd name="T40" fmla="*/ 48 w 151"/>
                <a:gd name="T41" fmla="*/ 1 h 123"/>
                <a:gd name="T42" fmla="*/ 54 w 151"/>
                <a:gd name="T43" fmla="*/ 0 h 123"/>
                <a:gd name="T44" fmla="*/ 60 w 151"/>
                <a:gd name="T45" fmla="*/ 0 h 123"/>
                <a:gd name="T46" fmla="*/ 65 w 151"/>
                <a:gd name="T47" fmla="*/ 1 h 123"/>
                <a:gd name="T48" fmla="*/ 68 w 151"/>
                <a:gd name="T49" fmla="*/ 1 h 123"/>
                <a:gd name="T50" fmla="*/ 69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6" name="Freeform 82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76 w 152"/>
                <a:gd name="T1" fmla="*/ 50 h 123"/>
                <a:gd name="T2" fmla="*/ 70 w 152"/>
                <a:gd name="T3" fmla="*/ 61 h 123"/>
                <a:gd name="T4" fmla="*/ 69 w 152"/>
                <a:gd name="T5" fmla="*/ 61 h 123"/>
                <a:gd name="T6" fmla="*/ 66 w 152"/>
                <a:gd name="T7" fmla="*/ 61 h 123"/>
                <a:gd name="T8" fmla="*/ 61 w 152"/>
                <a:gd name="T9" fmla="*/ 62 h 123"/>
                <a:gd name="T10" fmla="*/ 55 w 152"/>
                <a:gd name="T11" fmla="*/ 61 h 123"/>
                <a:gd name="T12" fmla="*/ 49 w 152"/>
                <a:gd name="T13" fmla="*/ 61 h 123"/>
                <a:gd name="T14" fmla="*/ 41 w 152"/>
                <a:gd name="T15" fmla="*/ 61 h 123"/>
                <a:gd name="T16" fmla="*/ 34 w 152"/>
                <a:gd name="T17" fmla="*/ 59 h 123"/>
                <a:gd name="T18" fmla="*/ 26 w 152"/>
                <a:gd name="T19" fmla="*/ 58 h 123"/>
                <a:gd name="T20" fmla="*/ 19 w 152"/>
                <a:gd name="T21" fmla="*/ 56 h 123"/>
                <a:gd name="T22" fmla="*/ 13 w 152"/>
                <a:gd name="T23" fmla="*/ 53 h 123"/>
                <a:gd name="T24" fmla="*/ 7 w 152"/>
                <a:gd name="T25" fmla="*/ 50 h 123"/>
                <a:gd name="T26" fmla="*/ 3 w 152"/>
                <a:gd name="T27" fmla="*/ 46 h 123"/>
                <a:gd name="T28" fmla="*/ 1 w 152"/>
                <a:gd name="T29" fmla="*/ 40 h 123"/>
                <a:gd name="T30" fmla="*/ 0 w 152"/>
                <a:gd name="T31" fmla="*/ 33 h 123"/>
                <a:gd name="T32" fmla="*/ 1 w 152"/>
                <a:gd name="T33" fmla="*/ 26 h 123"/>
                <a:gd name="T34" fmla="*/ 5 w 152"/>
                <a:gd name="T35" fmla="*/ 17 h 123"/>
                <a:gd name="T36" fmla="*/ 17 w 152"/>
                <a:gd name="T37" fmla="*/ 3 h 123"/>
                <a:gd name="T38" fmla="*/ 29 w 152"/>
                <a:gd name="T39" fmla="*/ 0 h 123"/>
                <a:gd name="T40" fmla="*/ 41 w 152"/>
                <a:gd name="T41" fmla="*/ 4 h 123"/>
                <a:gd name="T42" fmla="*/ 52 w 152"/>
                <a:gd name="T43" fmla="*/ 14 h 123"/>
                <a:gd name="T44" fmla="*/ 61 w 152"/>
                <a:gd name="T45" fmla="*/ 25 h 123"/>
                <a:gd name="T46" fmla="*/ 69 w 152"/>
                <a:gd name="T47" fmla="*/ 37 h 123"/>
                <a:gd name="T48" fmla="*/ 74 w 152"/>
                <a:gd name="T49" fmla="*/ 46 h 123"/>
                <a:gd name="T50" fmla="*/ 76 w 152"/>
                <a:gd name="T51" fmla="*/ 5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Freeform 83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3 w 136"/>
                <a:gd name="T1" fmla="*/ 34 h 148"/>
                <a:gd name="T2" fmla="*/ 0 w 136"/>
                <a:gd name="T3" fmla="*/ 23 h 148"/>
                <a:gd name="T4" fmla="*/ 3 w 136"/>
                <a:gd name="T5" fmla="*/ 17 h 148"/>
                <a:gd name="T6" fmla="*/ 7 w 136"/>
                <a:gd name="T7" fmla="*/ 13 h 148"/>
                <a:gd name="T8" fmla="*/ 12 w 136"/>
                <a:gd name="T9" fmla="*/ 12 h 148"/>
                <a:gd name="T10" fmla="*/ 17 w 136"/>
                <a:gd name="T11" fmla="*/ 12 h 148"/>
                <a:gd name="T12" fmla="*/ 21 w 136"/>
                <a:gd name="T13" fmla="*/ 8 h 148"/>
                <a:gd name="T14" fmla="*/ 29 w 136"/>
                <a:gd name="T15" fmla="*/ 1 h 148"/>
                <a:gd name="T16" fmla="*/ 39 w 136"/>
                <a:gd name="T17" fmla="*/ 1 h 148"/>
                <a:gd name="T18" fmla="*/ 46 w 136"/>
                <a:gd name="T19" fmla="*/ 8 h 148"/>
                <a:gd name="T20" fmla="*/ 50 w 136"/>
                <a:gd name="T21" fmla="*/ 12 h 148"/>
                <a:gd name="T22" fmla="*/ 55 w 136"/>
                <a:gd name="T23" fmla="*/ 11 h 148"/>
                <a:gd name="T24" fmla="*/ 60 w 136"/>
                <a:gd name="T25" fmla="*/ 13 h 148"/>
                <a:gd name="T26" fmla="*/ 65 w 136"/>
                <a:gd name="T27" fmla="*/ 16 h 148"/>
                <a:gd name="T28" fmla="*/ 68 w 136"/>
                <a:gd name="T29" fmla="*/ 23 h 148"/>
                <a:gd name="T30" fmla="*/ 65 w 136"/>
                <a:gd name="T31" fmla="*/ 33 h 148"/>
                <a:gd name="T32" fmla="*/ 65 w 136"/>
                <a:gd name="T33" fmla="*/ 40 h 148"/>
                <a:gd name="T34" fmla="*/ 68 w 136"/>
                <a:gd name="T35" fmla="*/ 50 h 148"/>
                <a:gd name="T36" fmla="*/ 65 w 136"/>
                <a:gd name="T37" fmla="*/ 57 h 148"/>
                <a:gd name="T38" fmla="*/ 60 w 136"/>
                <a:gd name="T39" fmla="*/ 60 h 148"/>
                <a:gd name="T40" fmla="*/ 56 w 136"/>
                <a:gd name="T41" fmla="*/ 61 h 148"/>
                <a:gd name="T42" fmla="*/ 51 w 136"/>
                <a:gd name="T43" fmla="*/ 61 h 148"/>
                <a:gd name="T44" fmla="*/ 47 w 136"/>
                <a:gd name="T45" fmla="*/ 66 h 148"/>
                <a:gd name="T46" fmla="*/ 40 w 136"/>
                <a:gd name="T47" fmla="*/ 73 h 148"/>
                <a:gd name="T48" fmla="*/ 29 w 136"/>
                <a:gd name="T49" fmla="*/ 73 h 148"/>
                <a:gd name="T50" fmla="*/ 22 w 136"/>
                <a:gd name="T51" fmla="*/ 66 h 148"/>
                <a:gd name="T52" fmla="*/ 18 w 136"/>
                <a:gd name="T53" fmla="*/ 61 h 148"/>
                <a:gd name="T54" fmla="*/ 13 w 136"/>
                <a:gd name="T55" fmla="*/ 62 h 148"/>
                <a:gd name="T56" fmla="*/ 8 w 136"/>
                <a:gd name="T57" fmla="*/ 61 h 148"/>
                <a:gd name="T58" fmla="*/ 4 w 136"/>
                <a:gd name="T59" fmla="*/ 58 h 148"/>
                <a:gd name="T60" fmla="*/ 1 w 136"/>
                <a:gd name="T61" fmla="*/ 50 h 148"/>
                <a:gd name="T62" fmla="*/ 3 w 136"/>
                <a:gd name="T63" fmla="*/ 4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8" name="Freeform 84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0 w 39"/>
                <a:gd name="T1" fmla="*/ 21 h 40"/>
                <a:gd name="T2" fmla="*/ 14 w 39"/>
                <a:gd name="T3" fmla="*/ 20 h 40"/>
                <a:gd name="T4" fmla="*/ 17 w 39"/>
                <a:gd name="T5" fmla="*/ 18 h 40"/>
                <a:gd name="T6" fmla="*/ 19 w 39"/>
                <a:gd name="T7" fmla="*/ 14 h 40"/>
                <a:gd name="T8" fmla="*/ 20 w 39"/>
                <a:gd name="T9" fmla="*/ 10 h 40"/>
                <a:gd name="T10" fmla="*/ 19 w 39"/>
                <a:gd name="T11" fmla="*/ 6 h 40"/>
                <a:gd name="T12" fmla="*/ 17 w 39"/>
                <a:gd name="T13" fmla="*/ 3 h 40"/>
                <a:gd name="T14" fmla="*/ 14 w 39"/>
                <a:gd name="T15" fmla="*/ 1 h 40"/>
                <a:gd name="T16" fmla="*/ 10 w 39"/>
                <a:gd name="T17" fmla="*/ 0 h 40"/>
                <a:gd name="T18" fmla="*/ 6 w 39"/>
                <a:gd name="T19" fmla="*/ 1 h 40"/>
                <a:gd name="T20" fmla="*/ 3 w 39"/>
                <a:gd name="T21" fmla="*/ 3 h 40"/>
                <a:gd name="T22" fmla="*/ 1 w 39"/>
                <a:gd name="T23" fmla="*/ 6 h 40"/>
                <a:gd name="T24" fmla="*/ 0 w 39"/>
                <a:gd name="T25" fmla="*/ 10 h 40"/>
                <a:gd name="T26" fmla="*/ 1 w 39"/>
                <a:gd name="T27" fmla="*/ 14 h 40"/>
                <a:gd name="T28" fmla="*/ 3 w 39"/>
                <a:gd name="T29" fmla="*/ 18 h 40"/>
                <a:gd name="T30" fmla="*/ 6 w 39"/>
                <a:gd name="T31" fmla="*/ 20 h 40"/>
                <a:gd name="T32" fmla="*/ 10 w 39"/>
                <a:gd name="T33" fmla="*/ 2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" name="Freeform 85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3 w 136"/>
                <a:gd name="T1" fmla="*/ 33 h 147"/>
                <a:gd name="T2" fmla="*/ 0 w 136"/>
                <a:gd name="T3" fmla="*/ 24 h 147"/>
                <a:gd name="T4" fmla="*/ 3 w 136"/>
                <a:gd name="T5" fmla="*/ 17 h 147"/>
                <a:gd name="T6" fmla="*/ 7 w 136"/>
                <a:gd name="T7" fmla="*/ 13 h 147"/>
                <a:gd name="T8" fmla="*/ 12 w 136"/>
                <a:gd name="T9" fmla="*/ 12 h 147"/>
                <a:gd name="T10" fmla="*/ 17 w 136"/>
                <a:gd name="T11" fmla="*/ 13 h 147"/>
                <a:gd name="T12" fmla="*/ 21 w 136"/>
                <a:gd name="T13" fmla="*/ 8 h 147"/>
                <a:gd name="T14" fmla="*/ 29 w 136"/>
                <a:gd name="T15" fmla="*/ 1 h 147"/>
                <a:gd name="T16" fmla="*/ 39 w 136"/>
                <a:gd name="T17" fmla="*/ 1 h 147"/>
                <a:gd name="T18" fmla="*/ 46 w 136"/>
                <a:gd name="T19" fmla="*/ 8 h 147"/>
                <a:gd name="T20" fmla="*/ 50 w 136"/>
                <a:gd name="T21" fmla="*/ 12 h 147"/>
                <a:gd name="T22" fmla="*/ 55 w 136"/>
                <a:gd name="T23" fmla="*/ 12 h 147"/>
                <a:gd name="T24" fmla="*/ 60 w 136"/>
                <a:gd name="T25" fmla="*/ 13 h 147"/>
                <a:gd name="T26" fmla="*/ 65 w 136"/>
                <a:gd name="T27" fmla="*/ 16 h 147"/>
                <a:gd name="T28" fmla="*/ 68 w 136"/>
                <a:gd name="T29" fmla="*/ 23 h 147"/>
                <a:gd name="T30" fmla="*/ 65 w 136"/>
                <a:gd name="T31" fmla="*/ 33 h 147"/>
                <a:gd name="T32" fmla="*/ 65 w 136"/>
                <a:gd name="T33" fmla="*/ 40 h 147"/>
                <a:gd name="T34" fmla="*/ 68 w 136"/>
                <a:gd name="T35" fmla="*/ 50 h 147"/>
                <a:gd name="T36" fmla="*/ 65 w 136"/>
                <a:gd name="T37" fmla="*/ 57 h 147"/>
                <a:gd name="T38" fmla="*/ 60 w 136"/>
                <a:gd name="T39" fmla="*/ 61 h 147"/>
                <a:gd name="T40" fmla="*/ 56 w 136"/>
                <a:gd name="T41" fmla="*/ 62 h 147"/>
                <a:gd name="T42" fmla="*/ 51 w 136"/>
                <a:gd name="T43" fmla="*/ 61 h 147"/>
                <a:gd name="T44" fmla="*/ 47 w 136"/>
                <a:gd name="T45" fmla="*/ 66 h 147"/>
                <a:gd name="T46" fmla="*/ 40 w 136"/>
                <a:gd name="T47" fmla="*/ 73 h 147"/>
                <a:gd name="T48" fmla="*/ 29 w 136"/>
                <a:gd name="T49" fmla="*/ 73 h 147"/>
                <a:gd name="T50" fmla="*/ 22 w 136"/>
                <a:gd name="T51" fmla="*/ 66 h 147"/>
                <a:gd name="T52" fmla="*/ 18 w 136"/>
                <a:gd name="T53" fmla="*/ 62 h 147"/>
                <a:gd name="T54" fmla="*/ 13 w 136"/>
                <a:gd name="T55" fmla="*/ 62 h 147"/>
                <a:gd name="T56" fmla="*/ 8 w 136"/>
                <a:gd name="T57" fmla="*/ 61 h 147"/>
                <a:gd name="T58" fmla="*/ 4 w 136"/>
                <a:gd name="T59" fmla="*/ 58 h 147"/>
                <a:gd name="T60" fmla="*/ 1 w 136"/>
                <a:gd name="T61" fmla="*/ 51 h 147"/>
                <a:gd name="T62" fmla="*/ 3 w 136"/>
                <a:gd name="T63" fmla="*/ 4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0" name="Freeform 86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0 w 39"/>
                <a:gd name="T1" fmla="*/ 20 h 39"/>
                <a:gd name="T2" fmla="*/ 14 w 39"/>
                <a:gd name="T3" fmla="*/ 19 h 39"/>
                <a:gd name="T4" fmla="*/ 17 w 39"/>
                <a:gd name="T5" fmla="*/ 17 h 39"/>
                <a:gd name="T6" fmla="*/ 19 w 39"/>
                <a:gd name="T7" fmla="*/ 14 h 39"/>
                <a:gd name="T8" fmla="*/ 20 w 39"/>
                <a:gd name="T9" fmla="*/ 10 h 39"/>
                <a:gd name="T10" fmla="*/ 19 w 39"/>
                <a:gd name="T11" fmla="*/ 6 h 39"/>
                <a:gd name="T12" fmla="*/ 17 w 39"/>
                <a:gd name="T13" fmla="*/ 3 h 39"/>
                <a:gd name="T14" fmla="*/ 14 w 39"/>
                <a:gd name="T15" fmla="*/ 1 h 39"/>
                <a:gd name="T16" fmla="*/ 10 w 39"/>
                <a:gd name="T17" fmla="*/ 0 h 39"/>
                <a:gd name="T18" fmla="*/ 7 w 39"/>
                <a:gd name="T19" fmla="*/ 1 h 39"/>
                <a:gd name="T20" fmla="*/ 3 w 39"/>
                <a:gd name="T21" fmla="*/ 3 h 39"/>
                <a:gd name="T22" fmla="*/ 1 w 39"/>
                <a:gd name="T23" fmla="*/ 6 h 39"/>
                <a:gd name="T24" fmla="*/ 0 w 39"/>
                <a:gd name="T25" fmla="*/ 10 h 39"/>
                <a:gd name="T26" fmla="*/ 1 w 39"/>
                <a:gd name="T27" fmla="*/ 14 h 39"/>
                <a:gd name="T28" fmla="*/ 3 w 39"/>
                <a:gd name="T29" fmla="*/ 17 h 39"/>
                <a:gd name="T30" fmla="*/ 7 w 39"/>
                <a:gd name="T31" fmla="*/ 19 h 39"/>
                <a:gd name="T32" fmla="*/ 10 w 39"/>
                <a:gd name="T33" fmla="*/ 2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1" name="Freeform 87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2" name="Freeform 88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3" name="Freeform 89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4" name="Freeform 90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4 h 30"/>
                <a:gd name="T8" fmla="*/ 2 w 29"/>
                <a:gd name="T9" fmla="*/ 13 h 30"/>
                <a:gd name="T10" fmla="*/ 1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7 h 30"/>
                <a:gd name="T20" fmla="*/ 1 w 29"/>
                <a:gd name="T21" fmla="*/ 5 h 30"/>
                <a:gd name="T22" fmla="*/ 1 w 29"/>
                <a:gd name="T23" fmla="*/ 4 h 30"/>
                <a:gd name="T24" fmla="*/ 2 w 29"/>
                <a:gd name="T25" fmla="*/ 3 h 30"/>
                <a:gd name="T26" fmla="*/ 4 w 29"/>
                <a:gd name="T27" fmla="*/ 2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2 h 30"/>
                <a:gd name="T40" fmla="*/ 13 w 29"/>
                <a:gd name="T41" fmla="*/ 3 h 30"/>
                <a:gd name="T42" fmla="*/ 13 w 29"/>
                <a:gd name="T43" fmla="*/ 4 h 30"/>
                <a:gd name="T44" fmla="*/ 14 w 29"/>
                <a:gd name="T45" fmla="*/ 5 h 30"/>
                <a:gd name="T46" fmla="*/ 15 w 29"/>
                <a:gd name="T47" fmla="*/ 7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5" name="Freeform 91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5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5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6" name="Freeform 92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4 h 29"/>
                <a:gd name="T8" fmla="*/ 2 w 30"/>
                <a:gd name="T9" fmla="*/ 13 h 29"/>
                <a:gd name="T10" fmla="*/ 1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1 w 30"/>
                <a:gd name="T23" fmla="*/ 3 h 29"/>
                <a:gd name="T24" fmla="*/ 2 w 30"/>
                <a:gd name="T25" fmla="*/ 2 h 29"/>
                <a:gd name="T26" fmla="*/ 4 w 30"/>
                <a:gd name="T27" fmla="*/ 2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3 w 30"/>
                <a:gd name="T43" fmla="*/ 3 h 29"/>
                <a:gd name="T44" fmla="*/ 14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4 w 30"/>
                <a:gd name="T51" fmla="*/ 11 h 29"/>
                <a:gd name="T52" fmla="*/ 13 w 30"/>
                <a:gd name="T53" fmla="*/ 13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7" name="Freeform 93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8 w 60"/>
                <a:gd name="T7" fmla="*/ 7 h 60"/>
                <a:gd name="T8" fmla="*/ 26 w 60"/>
                <a:gd name="T9" fmla="*/ 4 h 60"/>
                <a:gd name="T10" fmla="*/ 24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7 h 60"/>
                <a:gd name="T48" fmla="*/ 26 w 60"/>
                <a:gd name="T49" fmla="*/ 26 h 60"/>
                <a:gd name="T50" fmla="*/ 28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8" name="Freeform 94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Freeform 95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7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30 w 60"/>
                <a:gd name="T55" fmla="*/ 17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Freeform 96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1" name="Freeform 97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Freeform 98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3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3 h 30"/>
                <a:gd name="T26" fmla="*/ 3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1 h 30"/>
                <a:gd name="T52" fmla="*/ 13 w 30"/>
                <a:gd name="T53" fmla="*/ 13 h 30"/>
                <a:gd name="T54" fmla="*/ 10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Freeform 99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Freeform 100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1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1 w 30"/>
                <a:gd name="T23" fmla="*/ 4 h 30"/>
                <a:gd name="T24" fmla="*/ 2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Freeform 101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30 w 58"/>
                <a:gd name="T1" fmla="*/ 15 h 60"/>
                <a:gd name="T2" fmla="*/ 30 w 58"/>
                <a:gd name="T3" fmla="*/ 12 h 60"/>
                <a:gd name="T4" fmla="*/ 29 w 58"/>
                <a:gd name="T5" fmla="*/ 9 h 60"/>
                <a:gd name="T6" fmla="*/ 28 w 58"/>
                <a:gd name="T7" fmla="*/ 7 h 60"/>
                <a:gd name="T8" fmla="*/ 26 w 58"/>
                <a:gd name="T9" fmla="*/ 4 h 60"/>
                <a:gd name="T10" fmla="*/ 24 w 58"/>
                <a:gd name="T11" fmla="*/ 3 h 60"/>
                <a:gd name="T12" fmla="*/ 21 w 58"/>
                <a:gd name="T13" fmla="*/ 1 h 60"/>
                <a:gd name="T14" fmla="*/ 18 w 58"/>
                <a:gd name="T15" fmla="*/ 0 h 60"/>
                <a:gd name="T16" fmla="*/ 14 w 58"/>
                <a:gd name="T17" fmla="*/ 0 h 60"/>
                <a:gd name="T18" fmla="*/ 9 w 58"/>
                <a:gd name="T19" fmla="*/ 1 h 60"/>
                <a:gd name="T20" fmla="*/ 4 w 58"/>
                <a:gd name="T21" fmla="*/ 4 h 60"/>
                <a:gd name="T22" fmla="*/ 1 w 58"/>
                <a:gd name="T23" fmla="*/ 9 h 60"/>
                <a:gd name="T24" fmla="*/ 0 w 58"/>
                <a:gd name="T25" fmla="*/ 15 h 60"/>
                <a:gd name="T26" fmla="*/ 0 w 58"/>
                <a:gd name="T27" fmla="*/ 17 h 60"/>
                <a:gd name="T28" fmla="*/ 1 w 58"/>
                <a:gd name="T29" fmla="*/ 20 h 60"/>
                <a:gd name="T30" fmla="*/ 2 w 58"/>
                <a:gd name="T31" fmla="*/ 22 h 60"/>
                <a:gd name="T32" fmla="*/ 4 w 58"/>
                <a:gd name="T33" fmla="*/ 25 h 60"/>
                <a:gd name="T34" fmla="*/ 6 w 58"/>
                <a:gd name="T35" fmla="*/ 26 h 60"/>
                <a:gd name="T36" fmla="*/ 9 w 58"/>
                <a:gd name="T37" fmla="*/ 28 h 60"/>
                <a:gd name="T38" fmla="*/ 12 w 58"/>
                <a:gd name="T39" fmla="*/ 29 h 60"/>
                <a:gd name="T40" fmla="*/ 14 w 58"/>
                <a:gd name="T41" fmla="*/ 29 h 60"/>
                <a:gd name="T42" fmla="*/ 18 w 58"/>
                <a:gd name="T43" fmla="*/ 29 h 60"/>
                <a:gd name="T44" fmla="*/ 21 w 58"/>
                <a:gd name="T45" fmla="*/ 28 h 60"/>
                <a:gd name="T46" fmla="*/ 24 w 58"/>
                <a:gd name="T47" fmla="*/ 26 h 60"/>
                <a:gd name="T48" fmla="*/ 26 w 58"/>
                <a:gd name="T49" fmla="*/ 25 h 60"/>
                <a:gd name="T50" fmla="*/ 28 w 58"/>
                <a:gd name="T51" fmla="*/ 22 h 60"/>
                <a:gd name="T52" fmla="*/ 29 w 58"/>
                <a:gd name="T53" fmla="*/ 20 h 60"/>
                <a:gd name="T54" fmla="*/ 30 w 58"/>
                <a:gd name="T55" fmla="*/ 17 h 60"/>
                <a:gd name="T56" fmla="*/ 30 w 58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6" name="Freeform 102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7 w 28"/>
                <a:gd name="T1" fmla="*/ 15 h 30"/>
                <a:gd name="T2" fmla="*/ 6 w 28"/>
                <a:gd name="T3" fmla="*/ 15 h 30"/>
                <a:gd name="T4" fmla="*/ 5 w 28"/>
                <a:gd name="T5" fmla="*/ 15 h 30"/>
                <a:gd name="T6" fmla="*/ 3 w 28"/>
                <a:gd name="T7" fmla="*/ 14 h 30"/>
                <a:gd name="T8" fmla="*/ 2 w 28"/>
                <a:gd name="T9" fmla="*/ 13 h 30"/>
                <a:gd name="T10" fmla="*/ 1 w 28"/>
                <a:gd name="T11" fmla="*/ 12 h 30"/>
                <a:gd name="T12" fmla="*/ 1 w 28"/>
                <a:gd name="T13" fmla="*/ 11 h 30"/>
                <a:gd name="T14" fmla="*/ 0 w 28"/>
                <a:gd name="T15" fmla="*/ 9 h 30"/>
                <a:gd name="T16" fmla="*/ 0 w 28"/>
                <a:gd name="T17" fmla="*/ 8 h 30"/>
                <a:gd name="T18" fmla="*/ 0 w 28"/>
                <a:gd name="T19" fmla="*/ 7 h 30"/>
                <a:gd name="T20" fmla="*/ 1 w 28"/>
                <a:gd name="T21" fmla="*/ 5 h 30"/>
                <a:gd name="T22" fmla="*/ 1 w 28"/>
                <a:gd name="T23" fmla="*/ 4 h 30"/>
                <a:gd name="T24" fmla="*/ 2 w 28"/>
                <a:gd name="T25" fmla="*/ 3 h 30"/>
                <a:gd name="T26" fmla="*/ 3 w 28"/>
                <a:gd name="T27" fmla="*/ 2 h 30"/>
                <a:gd name="T28" fmla="*/ 5 w 28"/>
                <a:gd name="T29" fmla="*/ 1 h 30"/>
                <a:gd name="T30" fmla="*/ 6 w 28"/>
                <a:gd name="T31" fmla="*/ 0 h 30"/>
                <a:gd name="T32" fmla="*/ 7 w 28"/>
                <a:gd name="T33" fmla="*/ 0 h 30"/>
                <a:gd name="T34" fmla="*/ 9 w 28"/>
                <a:gd name="T35" fmla="*/ 0 h 30"/>
                <a:gd name="T36" fmla="*/ 10 w 28"/>
                <a:gd name="T37" fmla="*/ 1 h 30"/>
                <a:gd name="T38" fmla="*/ 12 w 28"/>
                <a:gd name="T39" fmla="*/ 2 h 30"/>
                <a:gd name="T40" fmla="*/ 13 w 28"/>
                <a:gd name="T41" fmla="*/ 3 h 30"/>
                <a:gd name="T42" fmla="*/ 13 w 28"/>
                <a:gd name="T43" fmla="*/ 4 h 30"/>
                <a:gd name="T44" fmla="*/ 14 w 28"/>
                <a:gd name="T45" fmla="*/ 5 h 30"/>
                <a:gd name="T46" fmla="*/ 14 w 28"/>
                <a:gd name="T47" fmla="*/ 7 h 30"/>
                <a:gd name="T48" fmla="*/ 14 w 28"/>
                <a:gd name="T49" fmla="*/ 8 h 30"/>
                <a:gd name="T50" fmla="*/ 14 w 28"/>
                <a:gd name="T51" fmla="*/ 11 h 30"/>
                <a:gd name="T52" fmla="*/ 13 w 28"/>
                <a:gd name="T53" fmla="*/ 13 h 30"/>
                <a:gd name="T54" fmla="*/ 10 w 28"/>
                <a:gd name="T55" fmla="*/ 15 h 30"/>
                <a:gd name="T56" fmla="*/ 7 w 28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Freeform 103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29 w 60"/>
                <a:gd name="T1" fmla="*/ 15 h 60"/>
                <a:gd name="T2" fmla="*/ 29 w 60"/>
                <a:gd name="T3" fmla="*/ 12 h 60"/>
                <a:gd name="T4" fmla="*/ 28 w 60"/>
                <a:gd name="T5" fmla="*/ 10 h 60"/>
                <a:gd name="T6" fmla="*/ 26 w 60"/>
                <a:gd name="T7" fmla="*/ 7 h 60"/>
                <a:gd name="T8" fmla="*/ 25 w 60"/>
                <a:gd name="T9" fmla="*/ 4 h 60"/>
                <a:gd name="T10" fmla="*/ 22 w 60"/>
                <a:gd name="T11" fmla="*/ 3 h 60"/>
                <a:gd name="T12" fmla="*/ 20 w 60"/>
                <a:gd name="T13" fmla="*/ 2 h 60"/>
                <a:gd name="T14" fmla="*/ 17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6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7 w 60"/>
                <a:gd name="T43" fmla="*/ 30 h 60"/>
                <a:gd name="T44" fmla="*/ 20 w 60"/>
                <a:gd name="T45" fmla="*/ 29 h 60"/>
                <a:gd name="T46" fmla="*/ 22 w 60"/>
                <a:gd name="T47" fmla="*/ 27 h 60"/>
                <a:gd name="T48" fmla="*/ 25 w 60"/>
                <a:gd name="T49" fmla="*/ 26 h 60"/>
                <a:gd name="T50" fmla="*/ 26 w 60"/>
                <a:gd name="T51" fmla="*/ 23 h 60"/>
                <a:gd name="T52" fmla="*/ 28 w 60"/>
                <a:gd name="T53" fmla="*/ 21 h 60"/>
                <a:gd name="T54" fmla="*/ 29 w 60"/>
                <a:gd name="T55" fmla="*/ 18 h 60"/>
                <a:gd name="T56" fmla="*/ 29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Freeform 104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9" name="Freeform 105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2 w 60"/>
                <a:gd name="T31" fmla="*/ 24 h 59"/>
                <a:gd name="T32" fmla="*/ 4 w 60"/>
                <a:gd name="T33" fmla="*/ 26 h 59"/>
                <a:gd name="T34" fmla="*/ 6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Freeform 106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3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3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0 h 30"/>
                <a:gd name="T52" fmla="*/ 13 w 30"/>
                <a:gd name="T53" fmla="*/ 13 h 30"/>
                <a:gd name="T54" fmla="*/ 10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Freeform 107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30 w 60"/>
                <a:gd name="T1" fmla="*/ 14 h 57"/>
                <a:gd name="T2" fmla="*/ 30 w 60"/>
                <a:gd name="T3" fmla="*/ 12 h 57"/>
                <a:gd name="T4" fmla="*/ 29 w 60"/>
                <a:gd name="T5" fmla="*/ 9 h 57"/>
                <a:gd name="T6" fmla="*/ 27 w 60"/>
                <a:gd name="T7" fmla="*/ 6 h 57"/>
                <a:gd name="T8" fmla="*/ 25 w 60"/>
                <a:gd name="T9" fmla="*/ 4 h 57"/>
                <a:gd name="T10" fmla="*/ 23 w 60"/>
                <a:gd name="T11" fmla="*/ 2 h 57"/>
                <a:gd name="T12" fmla="*/ 21 w 60"/>
                <a:gd name="T13" fmla="*/ 1 h 57"/>
                <a:gd name="T14" fmla="*/ 18 w 60"/>
                <a:gd name="T15" fmla="*/ 0 h 57"/>
                <a:gd name="T16" fmla="*/ 15 w 60"/>
                <a:gd name="T17" fmla="*/ 0 h 57"/>
                <a:gd name="T18" fmla="*/ 9 w 60"/>
                <a:gd name="T19" fmla="*/ 1 h 57"/>
                <a:gd name="T20" fmla="*/ 5 w 60"/>
                <a:gd name="T21" fmla="*/ 4 h 57"/>
                <a:gd name="T22" fmla="*/ 1 w 60"/>
                <a:gd name="T23" fmla="*/ 9 h 57"/>
                <a:gd name="T24" fmla="*/ 0 w 60"/>
                <a:gd name="T25" fmla="*/ 14 h 57"/>
                <a:gd name="T26" fmla="*/ 1 w 60"/>
                <a:gd name="T27" fmla="*/ 17 h 57"/>
                <a:gd name="T28" fmla="*/ 1 w 60"/>
                <a:gd name="T29" fmla="*/ 20 h 57"/>
                <a:gd name="T30" fmla="*/ 2 w 60"/>
                <a:gd name="T31" fmla="*/ 23 h 57"/>
                <a:gd name="T32" fmla="*/ 4 w 60"/>
                <a:gd name="T33" fmla="*/ 25 h 57"/>
                <a:gd name="T34" fmla="*/ 6 w 60"/>
                <a:gd name="T35" fmla="*/ 27 h 57"/>
                <a:gd name="T36" fmla="*/ 9 w 60"/>
                <a:gd name="T37" fmla="*/ 28 h 57"/>
                <a:gd name="T38" fmla="*/ 12 w 60"/>
                <a:gd name="T39" fmla="*/ 29 h 57"/>
                <a:gd name="T40" fmla="*/ 15 w 60"/>
                <a:gd name="T41" fmla="*/ 29 h 57"/>
                <a:gd name="T42" fmla="*/ 18 w 60"/>
                <a:gd name="T43" fmla="*/ 29 h 57"/>
                <a:gd name="T44" fmla="*/ 21 w 60"/>
                <a:gd name="T45" fmla="*/ 28 h 57"/>
                <a:gd name="T46" fmla="*/ 23 w 60"/>
                <a:gd name="T47" fmla="*/ 27 h 57"/>
                <a:gd name="T48" fmla="*/ 25 w 60"/>
                <a:gd name="T49" fmla="*/ 25 h 57"/>
                <a:gd name="T50" fmla="*/ 27 w 60"/>
                <a:gd name="T51" fmla="*/ 23 h 57"/>
                <a:gd name="T52" fmla="*/ 29 w 60"/>
                <a:gd name="T53" fmla="*/ 20 h 57"/>
                <a:gd name="T54" fmla="*/ 30 w 60"/>
                <a:gd name="T55" fmla="*/ 17 h 57"/>
                <a:gd name="T56" fmla="*/ 30 w 60"/>
                <a:gd name="T57" fmla="*/ 1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Freeform 108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8 w 30"/>
                <a:gd name="T1" fmla="*/ 14 h 27"/>
                <a:gd name="T2" fmla="*/ 6 w 30"/>
                <a:gd name="T3" fmla="*/ 14 h 27"/>
                <a:gd name="T4" fmla="*/ 5 w 30"/>
                <a:gd name="T5" fmla="*/ 13 h 27"/>
                <a:gd name="T6" fmla="*/ 4 w 30"/>
                <a:gd name="T7" fmla="*/ 13 h 27"/>
                <a:gd name="T8" fmla="*/ 2 w 30"/>
                <a:gd name="T9" fmla="*/ 12 h 27"/>
                <a:gd name="T10" fmla="*/ 1 w 30"/>
                <a:gd name="T11" fmla="*/ 11 h 27"/>
                <a:gd name="T12" fmla="*/ 1 w 30"/>
                <a:gd name="T13" fmla="*/ 9 h 27"/>
                <a:gd name="T14" fmla="*/ 0 w 30"/>
                <a:gd name="T15" fmla="*/ 8 h 27"/>
                <a:gd name="T16" fmla="*/ 0 w 30"/>
                <a:gd name="T17" fmla="*/ 6 h 27"/>
                <a:gd name="T18" fmla="*/ 0 w 30"/>
                <a:gd name="T19" fmla="*/ 5 h 27"/>
                <a:gd name="T20" fmla="*/ 1 w 30"/>
                <a:gd name="T21" fmla="*/ 4 h 27"/>
                <a:gd name="T22" fmla="*/ 1 w 30"/>
                <a:gd name="T23" fmla="*/ 2 h 27"/>
                <a:gd name="T24" fmla="*/ 2 w 30"/>
                <a:gd name="T25" fmla="*/ 1 h 27"/>
                <a:gd name="T26" fmla="*/ 4 w 30"/>
                <a:gd name="T27" fmla="*/ 1 h 27"/>
                <a:gd name="T28" fmla="*/ 5 w 30"/>
                <a:gd name="T29" fmla="*/ 0 h 27"/>
                <a:gd name="T30" fmla="*/ 6 w 30"/>
                <a:gd name="T31" fmla="*/ 0 h 27"/>
                <a:gd name="T32" fmla="*/ 8 w 30"/>
                <a:gd name="T33" fmla="*/ 0 h 27"/>
                <a:gd name="T34" fmla="*/ 9 w 30"/>
                <a:gd name="T35" fmla="*/ 0 h 27"/>
                <a:gd name="T36" fmla="*/ 10 w 30"/>
                <a:gd name="T37" fmla="*/ 0 h 27"/>
                <a:gd name="T38" fmla="*/ 12 w 30"/>
                <a:gd name="T39" fmla="*/ 1 h 27"/>
                <a:gd name="T40" fmla="*/ 13 w 30"/>
                <a:gd name="T41" fmla="*/ 1 h 27"/>
                <a:gd name="T42" fmla="*/ 13 w 30"/>
                <a:gd name="T43" fmla="*/ 2 h 27"/>
                <a:gd name="T44" fmla="*/ 15 w 30"/>
                <a:gd name="T45" fmla="*/ 4 h 27"/>
                <a:gd name="T46" fmla="*/ 15 w 30"/>
                <a:gd name="T47" fmla="*/ 5 h 27"/>
                <a:gd name="T48" fmla="*/ 15 w 30"/>
                <a:gd name="T49" fmla="*/ 6 h 27"/>
                <a:gd name="T50" fmla="*/ 15 w 30"/>
                <a:gd name="T51" fmla="*/ 9 h 27"/>
                <a:gd name="T52" fmla="*/ 13 w 30"/>
                <a:gd name="T53" fmla="*/ 12 h 27"/>
                <a:gd name="T54" fmla="*/ 10 w 30"/>
                <a:gd name="T55" fmla="*/ 13 h 27"/>
                <a:gd name="T56" fmla="*/ 8 w 30"/>
                <a:gd name="T57" fmla="*/ 1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Freeform 109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Freeform 110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1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Freeform 111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4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0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6" name="Freeform 112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3 h 30"/>
                <a:gd name="T8" fmla="*/ 3 w 29"/>
                <a:gd name="T9" fmla="*/ 13 h 30"/>
                <a:gd name="T10" fmla="*/ 2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6 h 30"/>
                <a:gd name="T20" fmla="*/ 1 w 29"/>
                <a:gd name="T21" fmla="*/ 5 h 30"/>
                <a:gd name="T22" fmla="*/ 2 w 29"/>
                <a:gd name="T23" fmla="*/ 4 h 30"/>
                <a:gd name="T24" fmla="*/ 3 w 29"/>
                <a:gd name="T25" fmla="*/ 3 h 30"/>
                <a:gd name="T26" fmla="*/ 4 w 29"/>
                <a:gd name="T27" fmla="*/ 1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1 h 30"/>
                <a:gd name="T40" fmla="*/ 13 w 29"/>
                <a:gd name="T41" fmla="*/ 3 h 30"/>
                <a:gd name="T42" fmla="*/ 14 w 29"/>
                <a:gd name="T43" fmla="*/ 4 h 30"/>
                <a:gd name="T44" fmla="*/ 14 w 29"/>
                <a:gd name="T45" fmla="*/ 5 h 30"/>
                <a:gd name="T46" fmla="*/ 15 w 29"/>
                <a:gd name="T47" fmla="*/ 6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7" name="Freeform 113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30 w 59"/>
                <a:gd name="T1" fmla="*/ 14 h 59"/>
                <a:gd name="T2" fmla="*/ 29 w 59"/>
                <a:gd name="T3" fmla="*/ 11 h 59"/>
                <a:gd name="T4" fmla="*/ 29 w 59"/>
                <a:gd name="T5" fmla="*/ 9 h 59"/>
                <a:gd name="T6" fmla="*/ 27 w 59"/>
                <a:gd name="T7" fmla="*/ 6 h 59"/>
                <a:gd name="T8" fmla="*/ 25 w 59"/>
                <a:gd name="T9" fmla="*/ 4 h 59"/>
                <a:gd name="T10" fmla="*/ 23 w 59"/>
                <a:gd name="T11" fmla="*/ 2 h 59"/>
                <a:gd name="T12" fmla="*/ 21 w 59"/>
                <a:gd name="T13" fmla="*/ 1 h 59"/>
                <a:gd name="T14" fmla="*/ 18 w 59"/>
                <a:gd name="T15" fmla="*/ 0 h 59"/>
                <a:gd name="T16" fmla="*/ 15 w 59"/>
                <a:gd name="T17" fmla="*/ 0 h 59"/>
                <a:gd name="T18" fmla="*/ 9 w 59"/>
                <a:gd name="T19" fmla="*/ 1 h 59"/>
                <a:gd name="T20" fmla="*/ 5 w 59"/>
                <a:gd name="T21" fmla="*/ 4 h 59"/>
                <a:gd name="T22" fmla="*/ 1 w 59"/>
                <a:gd name="T23" fmla="*/ 8 h 59"/>
                <a:gd name="T24" fmla="*/ 0 w 59"/>
                <a:gd name="T25" fmla="*/ 14 h 59"/>
                <a:gd name="T26" fmla="*/ 1 w 59"/>
                <a:gd name="T27" fmla="*/ 17 h 59"/>
                <a:gd name="T28" fmla="*/ 1 w 59"/>
                <a:gd name="T29" fmla="*/ 20 h 59"/>
                <a:gd name="T30" fmla="*/ 3 w 59"/>
                <a:gd name="T31" fmla="*/ 23 h 59"/>
                <a:gd name="T32" fmla="*/ 5 w 59"/>
                <a:gd name="T33" fmla="*/ 25 h 59"/>
                <a:gd name="T34" fmla="*/ 7 w 59"/>
                <a:gd name="T35" fmla="*/ 27 h 59"/>
                <a:gd name="T36" fmla="*/ 9 w 59"/>
                <a:gd name="T37" fmla="*/ 28 h 59"/>
                <a:gd name="T38" fmla="*/ 12 w 59"/>
                <a:gd name="T39" fmla="*/ 29 h 59"/>
                <a:gd name="T40" fmla="*/ 15 w 59"/>
                <a:gd name="T41" fmla="*/ 29 h 59"/>
                <a:gd name="T42" fmla="*/ 18 w 59"/>
                <a:gd name="T43" fmla="*/ 29 h 59"/>
                <a:gd name="T44" fmla="*/ 21 w 59"/>
                <a:gd name="T45" fmla="*/ 28 h 59"/>
                <a:gd name="T46" fmla="*/ 23 w 59"/>
                <a:gd name="T47" fmla="*/ 27 h 59"/>
                <a:gd name="T48" fmla="*/ 25 w 59"/>
                <a:gd name="T49" fmla="*/ 25 h 59"/>
                <a:gd name="T50" fmla="*/ 27 w 59"/>
                <a:gd name="T51" fmla="*/ 23 h 59"/>
                <a:gd name="T52" fmla="*/ 29 w 59"/>
                <a:gd name="T53" fmla="*/ 20 h 59"/>
                <a:gd name="T54" fmla="*/ 29 w 59"/>
                <a:gd name="T55" fmla="*/ 17 h 59"/>
                <a:gd name="T56" fmla="*/ 30 w 59"/>
                <a:gd name="T57" fmla="*/ 1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Freeform 114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8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1 w 29"/>
                <a:gd name="T11" fmla="*/ 11 h 29"/>
                <a:gd name="T12" fmla="*/ 1 w 29"/>
                <a:gd name="T13" fmla="*/ 10 h 29"/>
                <a:gd name="T14" fmla="*/ 0 w 29"/>
                <a:gd name="T15" fmla="*/ 8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1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0 h 29"/>
                <a:gd name="T30" fmla="*/ 6 w 29"/>
                <a:gd name="T31" fmla="*/ 0 h 29"/>
                <a:gd name="T32" fmla="*/ 8 w 29"/>
                <a:gd name="T33" fmla="*/ 0 h 29"/>
                <a:gd name="T34" fmla="*/ 9 w 29"/>
                <a:gd name="T35" fmla="*/ 0 h 29"/>
                <a:gd name="T36" fmla="*/ 10 w 29"/>
                <a:gd name="T37" fmla="*/ 0 h 29"/>
                <a:gd name="T38" fmla="*/ 12 w 29"/>
                <a:gd name="T39" fmla="*/ 1 h 29"/>
                <a:gd name="T40" fmla="*/ 13 w 29"/>
                <a:gd name="T41" fmla="*/ 2 h 29"/>
                <a:gd name="T42" fmla="*/ 13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8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Freeform 115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6 h 59"/>
                <a:gd name="T8" fmla="*/ 26 w 60"/>
                <a:gd name="T9" fmla="*/ 4 h 59"/>
                <a:gd name="T10" fmla="*/ 24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3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0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Freeform 116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8 h 29"/>
                <a:gd name="T16" fmla="*/ 0 w 30"/>
                <a:gd name="T17" fmla="*/ 7 h 29"/>
                <a:gd name="T18" fmla="*/ 0 w 30"/>
                <a:gd name="T19" fmla="*/ 5 h 29"/>
                <a:gd name="T20" fmla="*/ 1 w 30"/>
                <a:gd name="T21" fmla="*/ 4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0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0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4 h 29"/>
                <a:gd name="T46" fmla="*/ 15 w 30"/>
                <a:gd name="T47" fmla="*/ 5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1" name="Freeform 117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29 w 60"/>
                <a:gd name="T3" fmla="*/ 12 h 60"/>
                <a:gd name="T4" fmla="*/ 29 w 60"/>
                <a:gd name="T5" fmla="*/ 9 h 60"/>
                <a:gd name="T6" fmla="*/ 28 w 60"/>
                <a:gd name="T7" fmla="*/ 7 h 60"/>
                <a:gd name="T8" fmla="*/ 26 w 60"/>
                <a:gd name="T9" fmla="*/ 5 h 60"/>
                <a:gd name="T10" fmla="*/ 24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8 h 60"/>
                <a:gd name="T48" fmla="*/ 26 w 60"/>
                <a:gd name="T49" fmla="*/ 26 h 60"/>
                <a:gd name="T50" fmla="*/ 28 w 60"/>
                <a:gd name="T51" fmla="*/ 24 h 60"/>
                <a:gd name="T52" fmla="*/ 29 w 60"/>
                <a:gd name="T53" fmla="*/ 21 h 60"/>
                <a:gd name="T54" fmla="*/ 29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2" name="Freeform 118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4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4 w 30"/>
                <a:gd name="T51" fmla="*/ 10 h 29"/>
                <a:gd name="T52" fmla="*/ 13 w 30"/>
                <a:gd name="T53" fmla="*/ 12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3" name="Freeform 119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9 h 59"/>
                <a:gd name="T38" fmla="*/ 12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4" name="Freeform 120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5" name="Freeform 121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30 w 58"/>
                <a:gd name="T1" fmla="*/ 14 h 58"/>
                <a:gd name="T2" fmla="*/ 30 w 58"/>
                <a:gd name="T3" fmla="*/ 12 h 58"/>
                <a:gd name="T4" fmla="*/ 29 w 58"/>
                <a:gd name="T5" fmla="*/ 9 h 58"/>
                <a:gd name="T6" fmla="*/ 28 w 58"/>
                <a:gd name="T7" fmla="*/ 6 h 58"/>
                <a:gd name="T8" fmla="*/ 26 w 58"/>
                <a:gd name="T9" fmla="*/ 4 h 58"/>
                <a:gd name="T10" fmla="*/ 24 w 58"/>
                <a:gd name="T11" fmla="*/ 2 h 58"/>
                <a:gd name="T12" fmla="*/ 21 w 58"/>
                <a:gd name="T13" fmla="*/ 1 h 58"/>
                <a:gd name="T14" fmla="*/ 18 w 58"/>
                <a:gd name="T15" fmla="*/ 0 h 58"/>
                <a:gd name="T16" fmla="*/ 14 w 58"/>
                <a:gd name="T17" fmla="*/ 0 h 58"/>
                <a:gd name="T18" fmla="*/ 9 w 58"/>
                <a:gd name="T19" fmla="*/ 1 h 58"/>
                <a:gd name="T20" fmla="*/ 4 w 58"/>
                <a:gd name="T21" fmla="*/ 4 h 58"/>
                <a:gd name="T22" fmla="*/ 1 w 58"/>
                <a:gd name="T23" fmla="*/ 9 h 58"/>
                <a:gd name="T24" fmla="*/ 0 w 58"/>
                <a:gd name="T25" fmla="*/ 14 h 58"/>
                <a:gd name="T26" fmla="*/ 0 w 58"/>
                <a:gd name="T27" fmla="*/ 18 h 58"/>
                <a:gd name="T28" fmla="*/ 1 w 58"/>
                <a:gd name="T29" fmla="*/ 21 h 58"/>
                <a:gd name="T30" fmla="*/ 2 w 58"/>
                <a:gd name="T31" fmla="*/ 24 h 58"/>
                <a:gd name="T32" fmla="*/ 4 w 58"/>
                <a:gd name="T33" fmla="*/ 26 h 58"/>
                <a:gd name="T34" fmla="*/ 6 w 58"/>
                <a:gd name="T35" fmla="*/ 28 h 58"/>
                <a:gd name="T36" fmla="*/ 9 w 58"/>
                <a:gd name="T37" fmla="*/ 29 h 58"/>
                <a:gd name="T38" fmla="*/ 12 w 58"/>
                <a:gd name="T39" fmla="*/ 30 h 58"/>
                <a:gd name="T40" fmla="*/ 14 w 58"/>
                <a:gd name="T41" fmla="*/ 30 h 58"/>
                <a:gd name="T42" fmla="*/ 18 w 58"/>
                <a:gd name="T43" fmla="*/ 30 h 58"/>
                <a:gd name="T44" fmla="*/ 21 w 58"/>
                <a:gd name="T45" fmla="*/ 29 h 58"/>
                <a:gd name="T46" fmla="*/ 24 w 58"/>
                <a:gd name="T47" fmla="*/ 28 h 58"/>
                <a:gd name="T48" fmla="*/ 26 w 58"/>
                <a:gd name="T49" fmla="*/ 26 h 58"/>
                <a:gd name="T50" fmla="*/ 28 w 58"/>
                <a:gd name="T51" fmla="*/ 24 h 58"/>
                <a:gd name="T52" fmla="*/ 29 w 58"/>
                <a:gd name="T53" fmla="*/ 21 h 58"/>
                <a:gd name="T54" fmla="*/ 30 w 58"/>
                <a:gd name="T55" fmla="*/ 18 h 58"/>
                <a:gd name="T56" fmla="*/ 30 w 58"/>
                <a:gd name="T57" fmla="*/ 1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6" name="Freeform 122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7 w 29"/>
                <a:gd name="T1" fmla="*/ 14 h 28"/>
                <a:gd name="T2" fmla="*/ 6 w 29"/>
                <a:gd name="T3" fmla="*/ 14 h 28"/>
                <a:gd name="T4" fmla="*/ 5 w 29"/>
                <a:gd name="T5" fmla="*/ 14 h 28"/>
                <a:gd name="T6" fmla="*/ 3 w 29"/>
                <a:gd name="T7" fmla="*/ 13 h 28"/>
                <a:gd name="T8" fmla="*/ 2 w 29"/>
                <a:gd name="T9" fmla="*/ 12 h 28"/>
                <a:gd name="T10" fmla="*/ 1 w 29"/>
                <a:gd name="T11" fmla="*/ 11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7 h 28"/>
                <a:gd name="T18" fmla="*/ 0 w 29"/>
                <a:gd name="T19" fmla="*/ 6 h 28"/>
                <a:gd name="T20" fmla="*/ 1 w 29"/>
                <a:gd name="T21" fmla="*/ 4 h 28"/>
                <a:gd name="T22" fmla="*/ 1 w 29"/>
                <a:gd name="T23" fmla="*/ 3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2 w 29"/>
                <a:gd name="T39" fmla="*/ 1 h 28"/>
                <a:gd name="T40" fmla="*/ 13 w 29"/>
                <a:gd name="T41" fmla="*/ 2 h 28"/>
                <a:gd name="T42" fmla="*/ 13 w 29"/>
                <a:gd name="T43" fmla="*/ 3 h 28"/>
                <a:gd name="T44" fmla="*/ 14 w 29"/>
                <a:gd name="T45" fmla="*/ 4 h 28"/>
                <a:gd name="T46" fmla="*/ 14 w 29"/>
                <a:gd name="T47" fmla="*/ 6 h 28"/>
                <a:gd name="T48" fmla="*/ 14 w 29"/>
                <a:gd name="T49" fmla="*/ 7 h 28"/>
                <a:gd name="T50" fmla="*/ 14 w 29"/>
                <a:gd name="T51" fmla="*/ 10 h 28"/>
                <a:gd name="T52" fmla="*/ 13 w 29"/>
                <a:gd name="T53" fmla="*/ 12 h 28"/>
                <a:gd name="T54" fmla="*/ 10 w 29"/>
                <a:gd name="T55" fmla="*/ 14 h 28"/>
                <a:gd name="T56" fmla="*/ 7 w 29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7" name="Freeform 123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6 h 60"/>
                <a:gd name="T8" fmla="*/ 25 w 60"/>
                <a:gd name="T9" fmla="*/ 4 h 60"/>
                <a:gd name="T10" fmla="*/ 23 w 60"/>
                <a:gd name="T11" fmla="*/ 2 h 60"/>
                <a:gd name="T12" fmla="*/ 21 w 60"/>
                <a:gd name="T13" fmla="*/ 1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4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5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7 h 60"/>
                <a:gd name="T48" fmla="*/ 25 w 60"/>
                <a:gd name="T49" fmla="*/ 25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8" name="Freeform 124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8 w 30"/>
                <a:gd name="T1" fmla="*/ 15 h 28"/>
                <a:gd name="T2" fmla="*/ 6 w 30"/>
                <a:gd name="T3" fmla="*/ 15 h 28"/>
                <a:gd name="T4" fmla="*/ 5 w 30"/>
                <a:gd name="T5" fmla="*/ 14 h 28"/>
                <a:gd name="T6" fmla="*/ 4 w 30"/>
                <a:gd name="T7" fmla="*/ 14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4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0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4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1 h 28"/>
                <a:gd name="T52" fmla="*/ 13 w 30"/>
                <a:gd name="T53" fmla="*/ 13 h 28"/>
                <a:gd name="T54" fmla="*/ 10 w 30"/>
                <a:gd name="T55" fmla="*/ 14 h 28"/>
                <a:gd name="T56" fmla="*/ 8 w 30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9" name="Freeform 125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0" name="Freeform 126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1 h 30"/>
                <a:gd name="T14" fmla="*/ 0 w 30"/>
                <a:gd name="T15" fmla="*/ 10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1" name="Freeform 127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" name="Freeform 128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3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1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" name="Freeform 129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8 h 59"/>
                <a:gd name="T48" fmla="*/ 26 w 60"/>
                <a:gd name="T49" fmla="*/ 26 h 59"/>
                <a:gd name="T50" fmla="*/ 28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" name="Freeform 130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6 w 30"/>
                <a:gd name="T5" fmla="*/ 14 h 29"/>
                <a:gd name="T6" fmla="*/ 4 w 30"/>
                <a:gd name="T7" fmla="*/ 14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2 h 29"/>
                <a:gd name="T28" fmla="*/ 6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10 w 30"/>
                <a:gd name="T35" fmla="*/ 0 h 29"/>
                <a:gd name="T36" fmla="*/ 11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" name="Freeform 131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30 w 59"/>
                <a:gd name="T3" fmla="*/ 12 h 60"/>
                <a:gd name="T4" fmla="*/ 29 w 59"/>
                <a:gd name="T5" fmla="*/ 9 h 60"/>
                <a:gd name="T6" fmla="*/ 28 w 59"/>
                <a:gd name="T7" fmla="*/ 6 h 60"/>
                <a:gd name="T8" fmla="*/ 26 w 59"/>
                <a:gd name="T9" fmla="*/ 4 h 60"/>
                <a:gd name="T10" fmla="*/ 24 w 59"/>
                <a:gd name="T11" fmla="*/ 2 h 60"/>
                <a:gd name="T12" fmla="*/ 21 w 59"/>
                <a:gd name="T13" fmla="*/ 1 h 60"/>
                <a:gd name="T14" fmla="*/ 18 w 59"/>
                <a:gd name="T15" fmla="*/ 0 h 60"/>
                <a:gd name="T16" fmla="*/ 15 w 59"/>
                <a:gd name="T17" fmla="*/ 0 h 60"/>
                <a:gd name="T18" fmla="*/ 10 w 59"/>
                <a:gd name="T19" fmla="*/ 1 h 60"/>
                <a:gd name="T20" fmla="*/ 5 w 59"/>
                <a:gd name="T21" fmla="*/ 4 h 60"/>
                <a:gd name="T22" fmla="*/ 2 w 59"/>
                <a:gd name="T23" fmla="*/ 9 h 60"/>
                <a:gd name="T24" fmla="*/ 0 w 59"/>
                <a:gd name="T25" fmla="*/ 15 h 60"/>
                <a:gd name="T26" fmla="*/ 0 w 59"/>
                <a:gd name="T27" fmla="*/ 18 h 60"/>
                <a:gd name="T28" fmla="*/ 2 w 59"/>
                <a:gd name="T29" fmla="*/ 21 h 60"/>
                <a:gd name="T30" fmla="*/ 3 w 59"/>
                <a:gd name="T31" fmla="*/ 23 h 60"/>
                <a:gd name="T32" fmla="*/ 5 w 59"/>
                <a:gd name="T33" fmla="*/ 25 h 60"/>
                <a:gd name="T34" fmla="*/ 7 w 59"/>
                <a:gd name="T35" fmla="*/ 27 h 60"/>
                <a:gd name="T36" fmla="*/ 10 w 59"/>
                <a:gd name="T37" fmla="*/ 29 h 60"/>
                <a:gd name="T38" fmla="*/ 13 w 59"/>
                <a:gd name="T39" fmla="*/ 29 h 60"/>
                <a:gd name="T40" fmla="*/ 15 w 59"/>
                <a:gd name="T41" fmla="*/ 30 h 60"/>
                <a:gd name="T42" fmla="*/ 18 w 59"/>
                <a:gd name="T43" fmla="*/ 29 h 60"/>
                <a:gd name="T44" fmla="*/ 21 w 59"/>
                <a:gd name="T45" fmla="*/ 29 h 60"/>
                <a:gd name="T46" fmla="*/ 24 w 59"/>
                <a:gd name="T47" fmla="*/ 27 h 60"/>
                <a:gd name="T48" fmla="*/ 26 w 59"/>
                <a:gd name="T49" fmla="*/ 25 h 60"/>
                <a:gd name="T50" fmla="*/ 28 w 59"/>
                <a:gd name="T51" fmla="*/ 23 h 60"/>
                <a:gd name="T52" fmla="*/ 29 w 59"/>
                <a:gd name="T53" fmla="*/ 21 h 60"/>
                <a:gd name="T54" fmla="*/ 30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" name="Freeform 132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7 w 29"/>
                <a:gd name="T1" fmla="*/ 15 h 28"/>
                <a:gd name="T2" fmla="*/ 6 w 29"/>
                <a:gd name="T3" fmla="*/ 15 h 28"/>
                <a:gd name="T4" fmla="*/ 5 w 29"/>
                <a:gd name="T5" fmla="*/ 14 h 28"/>
                <a:gd name="T6" fmla="*/ 3 w 29"/>
                <a:gd name="T7" fmla="*/ 14 h 28"/>
                <a:gd name="T8" fmla="*/ 2 w 29"/>
                <a:gd name="T9" fmla="*/ 13 h 28"/>
                <a:gd name="T10" fmla="*/ 1 w 29"/>
                <a:gd name="T11" fmla="*/ 12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8 h 28"/>
                <a:gd name="T18" fmla="*/ 0 w 29"/>
                <a:gd name="T19" fmla="*/ 6 h 28"/>
                <a:gd name="T20" fmla="*/ 1 w 29"/>
                <a:gd name="T21" fmla="*/ 5 h 28"/>
                <a:gd name="T22" fmla="*/ 1 w 29"/>
                <a:gd name="T23" fmla="*/ 4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1 w 29"/>
                <a:gd name="T39" fmla="*/ 1 h 28"/>
                <a:gd name="T40" fmla="*/ 13 w 29"/>
                <a:gd name="T41" fmla="*/ 2 h 28"/>
                <a:gd name="T42" fmla="*/ 13 w 29"/>
                <a:gd name="T43" fmla="*/ 4 h 28"/>
                <a:gd name="T44" fmla="*/ 14 w 29"/>
                <a:gd name="T45" fmla="*/ 5 h 28"/>
                <a:gd name="T46" fmla="*/ 14 w 29"/>
                <a:gd name="T47" fmla="*/ 6 h 28"/>
                <a:gd name="T48" fmla="*/ 14 w 29"/>
                <a:gd name="T49" fmla="*/ 8 h 28"/>
                <a:gd name="T50" fmla="*/ 14 w 29"/>
                <a:gd name="T51" fmla="*/ 11 h 28"/>
                <a:gd name="T52" fmla="*/ 13 w 29"/>
                <a:gd name="T53" fmla="*/ 13 h 28"/>
                <a:gd name="T54" fmla="*/ 10 w 29"/>
                <a:gd name="T55" fmla="*/ 14 h 28"/>
                <a:gd name="T56" fmla="*/ 7 w 29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Freeform 133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" name="Freeform 134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" name="Freeform 135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" name="Freeform 136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" name="Freeform 137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30 w 58"/>
                <a:gd name="T1" fmla="*/ 15 h 59"/>
                <a:gd name="T2" fmla="*/ 30 w 58"/>
                <a:gd name="T3" fmla="*/ 12 h 59"/>
                <a:gd name="T4" fmla="*/ 29 w 58"/>
                <a:gd name="T5" fmla="*/ 10 h 59"/>
                <a:gd name="T6" fmla="*/ 28 w 58"/>
                <a:gd name="T7" fmla="*/ 7 h 59"/>
                <a:gd name="T8" fmla="*/ 26 w 58"/>
                <a:gd name="T9" fmla="*/ 5 h 59"/>
                <a:gd name="T10" fmla="*/ 24 w 58"/>
                <a:gd name="T11" fmla="*/ 3 h 59"/>
                <a:gd name="T12" fmla="*/ 21 w 58"/>
                <a:gd name="T13" fmla="*/ 2 h 59"/>
                <a:gd name="T14" fmla="*/ 18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8 w 58"/>
                <a:gd name="T43" fmla="*/ 30 h 59"/>
                <a:gd name="T44" fmla="*/ 21 w 58"/>
                <a:gd name="T45" fmla="*/ 29 h 59"/>
                <a:gd name="T46" fmla="*/ 24 w 58"/>
                <a:gd name="T47" fmla="*/ 28 h 59"/>
                <a:gd name="T48" fmla="*/ 26 w 58"/>
                <a:gd name="T49" fmla="*/ 26 h 59"/>
                <a:gd name="T50" fmla="*/ 28 w 58"/>
                <a:gd name="T51" fmla="*/ 24 h 59"/>
                <a:gd name="T52" fmla="*/ 29 w 58"/>
                <a:gd name="T53" fmla="*/ 21 h 59"/>
                <a:gd name="T54" fmla="*/ 30 w 58"/>
                <a:gd name="T55" fmla="*/ 18 h 59"/>
                <a:gd name="T56" fmla="*/ 30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" name="Freeform 138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7 w 28"/>
                <a:gd name="T1" fmla="*/ 14 h 29"/>
                <a:gd name="T2" fmla="*/ 6 w 28"/>
                <a:gd name="T3" fmla="*/ 14 h 29"/>
                <a:gd name="T4" fmla="*/ 5 w 28"/>
                <a:gd name="T5" fmla="*/ 14 h 29"/>
                <a:gd name="T6" fmla="*/ 3 w 28"/>
                <a:gd name="T7" fmla="*/ 13 h 29"/>
                <a:gd name="T8" fmla="*/ 2 w 28"/>
                <a:gd name="T9" fmla="*/ 12 h 29"/>
                <a:gd name="T10" fmla="*/ 1 w 28"/>
                <a:gd name="T11" fmla="*/ 11 h 29"/>
                <a:gd name="T12" fmla="*/ 1 w 28"/>
                <a:gd name="T13" fmla="*/ 10 h 29"/>
                <a:gd name="T14" fmla="*/ 0 w 28"/>
                <a:gd name="T15" fmla="*/ 9 h 29"/>
                <a:gd name="T16" fmla="*/ 0 w 28"/>
                <a:gd name="T17" fmla="*/ 7 h 29"/>
                <a:gd name="T18" fmla="*/ 0 w 28"/>
                <a:gd name="T19" fmla="*/ 6 h 29"/>
                <a:gd name="T20" fmla="*/ 1 w 28"/>
                <a:gd name="T21" fmla="*/ 4 h 29"/>
                <a:gd name="T22" fmla="*/ 1 w 28"/>
                <a:gd name="T23" fmla="*/ 3 h 29"/>
                <a:gd name="T24" fmla="*/ 2 w 28"/>
                <a:gd name="T25" fmla="*/ 2 h 29"/>
                <a:gd name="T26" fmla="*/ 3 w 28"/>
                <a:gd name="T27" fmla="*/ 1 h 29"/>
                <a:gd name="T28" fmla="*/ 5 w 28"/>
                <a:gd name="T29" fmla="*/ 1 h 29"/>
                <a:gd name="T30" fmla="*/ 6 w 28"/>
                <a:gd name="T31" fmla="*/ 0 h 29"/>
                <a:gd name="T32" fmla="*/ 7 w 28"/>
                <a:gd name="T33" fmla="*/ 0 h 29"/>
                <a:gd name="T34" fmla="*/ 9 w 28"/>
                <a:gd name="T35" fmla="*/ 0 h 29"/>
                <a:gd name="T36" fmla="*/ 10 w 28"/>
                <a:gd name="T37" fmla="*/ 1 h 29"/>
                <a:gd name="T38" fmla="*/ 12 w 28"/>
                <a:gd name="T39" fmla="*/ 1 h 29"/>
                <a:gd name="T40" fmla="*/ 13 w 28"/>
                <a:gd name="T41" fmla="*/ 2 h 29"/>
                <a:gd name="T42" fmla="*/ 13 w 28"/>
                <a:gd name="T43" fmla="*/ 3 h 29"/>
                <a:gd name="T44" fmla="*/ 14 w 28"/>
                <a:gd name="T45" fmla="*/ 4 h 29"/>
                <a:gd name="T46" fmla="*/ 14 w 28"/>
                <a:gd name="T47" fmla="*/ 6 h 29"/>
                <a:gd name="T48" fmla="*/ 14 w 28"/>
                <a:gd name="T49" fmla="*/ 7 h 29"/>
                <a:gd name="T50" fmla="*/ 14 w 28"/>
                <a:gd name="T51" fmla="*/ 10 h 29"/>
                <a:gd name="T52" fmla="*/ 13 w 28"/>
                <a:gd name="T53" fmla="*/ 12 h 29"/>
                <a:gd name="T54" fmla="*/ 10 w 28"/>
                <a:gd name="T55" fmla="*/ 14 h 29"/>
                <a:gd name="T56" fmla="*/ 7 w 28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" name="Freeform 139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30 w 60"/>
                <a:gd name="T1" fmla="*/ 16 h 58"/>
                <a:gd name="T2" fmla="*/ 30 w 60"/>
                <a:gd name="T3" fmla="*/ 12 h 58"/>
                <a:gd name="T4" fmla="*/ 29 w 60"/>
                <a:gd name="T5" fmla="*/ 9 h 58"/>
                <a:gd name="T6" fmla="*/ 27 w 60"/>
                <a:gd name="T7" fmla="*/ 6 h 58"/>
                <a:gd name="T8" fmla="*/ 26 w 60"/>
                <a:gd name="T9" fmla="*/ 4 h 58"/>
                <a:gd name="T10" fmla="*/ 23 w 60"/>
                <a:gd name="T11" fmla="*/ 2 h 58"/>
                <a:gd name="T12" fmla="*/ 21 w 60"/>
                <a:gd name="T13" fmla="*/ 1 h 58"/>
                <a:gd name="T14" fmla="*/ 18 w 60"/>
                <a:gd name="T15" fmla="*/ 0 h 58"/>
                <a:gd name="T16" fmla="*/ 15 w 60"/>
                <a:gd name="T17" fmla="*/ 0 h 58"/>
                <a:gd name="T18" fmla="*/ 9 w 60"/>
                <a:gd name="T19" fmla="*/ 1 h 58"/>
                <a:gd name="T20" fmla="*/ 4 w 60"/>
                <a:gd name="T21" fmla="*/ 4 h 58"/>
                <a:gd name="T22" fmla="*/ 1 w 60"/>
                <a:gd name="T23" fmla="*/ 9 h 58"/>
                <a:gd name="T24" fmla="*/ 0 w 60"/>
                <a:gd name="T25" fmla="*/ 16 h 58"/>
                <a:gd name="T26" fmla="*/ 1 w 60"/>
                <a:gd name="T27" fmla="*/ 18 h 58"/>
                <a:gd name="T28" fmla="*/ 1 w 60"/>
                <a:gd name="T29" fmla="*/ 21 h 58"/>
                <a:gd name="T30" fmla="*/ 2 w 60"/>
                <a:gd name="T31" fmla="*/ 24 h 58"/>
                <a:gd name="T32" fmla="*/ 4 w 60"/>
                <a:gd name="T33" fmla="*/ 26 h 58"/>
                <a:gd name="T34" fmla="*/ 6 w 60"/>
                <a:gd name="T35" fmla="*/ 28 h 58"/>
                <a:gd name="T36" fmla="*/ 9 w 60"/>
                <a:gd name="T37" fmla="*/ 29 h 58"/>
                <a:gd name="T38" fmla="*/ 12 w 60"/>
                <a:gd name="T39" fmla="*/ 30 h 58"/>
                <a:gd name="T40" fmla="*/ 15 w 60"/>
                <a:gd name="T41" fmla="*/ 30 h 58"/>
                <a:gd name="T42" fmla="*/ 18 w 60"/>
                <a:gd name="T43" fmla="*/ 30 h 58"/>
                <a:gd name="T44" fmla="*/ 21 w 60"/>
                <a:gd name="T45" fmla="*/ 29 h 58"/>
                <a:gd name="T46" fmla="*/ 23 w 60"/>
                <a:gd name="T47" fmla="*/ 28 h 58"/>
                <a:gd name="T48" fmla="*/ 26 w 60"/>
                <a:gd name="T49" fmla="*/ 26 h 58"/>
                <a:gd name="T50" fmla="*/ 27 w 60"/>
                <a:gd name="T51" fmla="*/ 24 h 58"/>
                <a:gd name="T52" fmla="*/ 29 w 60"/>
                <a:gd name="T53" fmla="*/ 21 h 58"/>
                <a:gd name="T54" fmla="*/ 30 w 60"/>
                <a:gd name="T55" fmla="*/ 18 h 58"/>
                <a:gd name="T56" fmla="*/ 30 w 60"/>
                <a:gd name="T57" fmla="*/ 1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4" name="Freeform 140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8 w 30"/>
                <a:gd name="T1" fmla="*/ 14 h 28"/>
                <a:gd name="T2" fmla="*/ 6 w 30"/>
                <a:gd name="T3" fmla="*/ 14 h 28"/>
                <a:gd name="T4" fmla="*/ 5 w 30"/>
                <a:gd name="T5" fmla="*/ 14 h 28"/>
                <a:gd name="T6" fmla="*/ 4 w 30"/>
                <a:gd name="T7" fmla="*/ 13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7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3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1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3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7 h 28"/>
                <a:gd name="T50" fmla="*/ 15 w 30"/>
                <a:gd name="T51" fmla="*/ 10 h 28"/>
                <a:gd name="T52" fmla="*/ 13 w 30"/>
                <a:gd name="T53" fmla="*/ 13 h 28"/>
                <a:gd name="T54" fmla="*/ 11 w 30"/>
                <a:gd name="T55" fmla="*/ 14 h 28"/>
                <a:gd name="T56" fmla="*/ 8 w 30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5" name="Freeform 141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10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2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2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6" name="Freeform 142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3 w 30"/>
                <a:gd name="T43" fmla="*/ 3 h 29"/>
                <a:gd name="T44" fmla="*/ 15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7" name="Freeform 143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5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5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8" name="Freeform 144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9" name="Freeform 145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9 w 58"/>
                <a:gd name="T1" fmla="*/ 15 h 59"/>
                <a:gd name="T2" fmla="*/ 29 w 58"/>
                <a:gd name="T3" fmla="*/ 12 h 59"/>
                <a:gd name="T4" fmla="*/ 28 w 58"/>
                <a:gd name="T5" fmla="*/ 10 h 59"/>
                <a:gd name="T6" fmla="*/ 27 w 58"/>
                <a:gd name="T7" fmla="*/ 7 h 59"/>
                <a:gd name="T8" fmla="*/ 25 w 58"/>
                <a:gd name="T9" fmla="*/ 5 h 59"/>
                <a:gd name="T10" fmla="*/ 23 w 58"/>
                <a:gd name="T11" fmla="*/ 3 h 59"/>
                <a:gd name="T12" fmla="*/ 20 w 58"/>
                <a:gd name="T13" fmla="*/ 2 h 59"/>
                <a:gd name="T14" fmla="*/ 17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7 w 58"/>
                <a:gd name="T43" fmla="*/ 30 h 59"/>
                <a:gd name="T44" fmla="*/ 20 w 58"/>
                <a:gd name="T45" fmla="*/ 29 h 59"/>
                <a:gd name="T46" fmla="*/ 23 w 58"/>
                <a:gd name="T47" fmla="*/ 28 h 59"/>
                <a:gd name="T48" fmla="*/ 25 w 58"/>
                <a:gd name="T49" fmla="*/ 26 h 59"/>
                <a:gd name="T50" fmla="*/ 27 w 58"/>
                <a:gd name="T51" fmla="*/ 24 h 59"/>
                <a:gd name="T52" fmla="*/ 28 w 58"/>
                <a:gd name="T53" fmla="*/ 21 h 59"/>
                <a:gd name="T54" fmla="*/ 29 w 58"/>
                <a:gd name="T55" fmla="*/ 18 h 59"/>
                <a:gd name="T56" fmla="*/ 29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0" name="Freeform 146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7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2 w 29"/>
                <a:gd name="T11" fmla="*/ 11 h 29"/>
                <a:gd name="T12" fmla="*/ 1 w 29"/>
                <a:gd name="T13" fmla="*/ 10 h 29"/>
                <a:gd name="T14" fmla="*/ 0 w 29"/>
                <a:gd name="T15" fmla="*/ 9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2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1 h 29"/>
                <a:gd name="T30" fmla="*/ 6 w 29"/>
                <a:gd name="T31" fmla="*/ 0 h 29"/>
                <a:gd name="T32" fmla="*/ 7 w 29"/>
                <a:gd name="T33" fmla="*/ 0 h 29"/>
                <a:gd name="T34" fmla="*/ 9 w 29"/>
                <a:gd name="T35" fmla="*/ 0 h 29"/>
                <a:gd name="T36" fmla="*/ 10 w 29"/>
                <a:gd name="T37" fmla="*/ 1 h 29"/>
                <a:gd name="T38" fmla="*/ 11 w 29"/>
                <a:gd name="T39" fmla="*/ 1 h 29"/>
                <a:gd name="T40" fmla="*/ 13 w 29"/>
                <a:gd name="T41" fmla="*/ 2 h 29"/>
                <a:gd name="T42" fmla="*/ 14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7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1" name="Freeform 147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2" name="Freeform 148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5" name="Group 149"/>
          <p:cNvGrpSpPr>
            <a:grpSpLocks/>
          </p:cNvGrpSpPr>
          <p:nvPr/>
        </p:nvGrpSpPr>
        <p:grpSpPr bwMode="auto">
          <a:xfrm rot="5400000" flipH="1">
            <a:off x="342900" y="5295900"/>
            <a:ext cx="1219200" cy="1905000"/>
            <a:chOff x="2332" y="1554"/>
            <a:chExt cx="1105" cy="1218"/>
          </a:xfrm>
        </p:grpSpPr>
        <p:sp>
          <p:nvSpPr>
            <p:cNvPr id="10255" name="Freeform 150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15 w 61"/>
                <a:gd name="T1" fmla="*/ 30 h 60"/>
                <a:gd name="T2" fmla="*/ 9 w 61"/>
                <a:gd name="T3" fmla="*/ 29 h 60"/>
                <a:gd name="T4" fmla="*/ 4 w 61"/>
                <a:gd name="T5" fmla="*/ 25 h 60"/>
                <a:gd name="T6" fmla="*/ 1 w 61"/>
                <a:gd name="T7" fmla="*/ 21 h 60"/>
                <a:gd name="T8" fmla="*/ 0 w 61"/>
                <a:gd name="T9" fmla="*/ 15 h 60"/>
                <a:gd name="T10" fmla="*/ 1 w 61"/>
                <a:gd name="T11" fmla="*/ 9 h 60"/>
                <a:gd name="T12" fmla="*/ 4 w 61"/>
                <a:gd name="T13" fmla="*/ 4 h 60"/>
                <a:gd name="T14" fmla="*/ 9 w 61"/>
                <a:gd name="T15" fmla="*/ 1 h 60"/>
                <a:gd name="T16" fmla="*/ 15 w 61"/>
                <a:gd name="T17" fmla="*/ 0 h 60"/>
                <a:gd name="T18" fmla="*/ 21 w 61"/>
                <a:gd name="T19" fmla="*/ 1 h 60"/>
                <a:gd name="T20" fmla="*/ 26 w 61"/>
                <a:gd name="T21" fmla="*/ 4 h 60"/>
                <a:gd name="T22" fmla="*/ 29 w 61"/>
                <a:gd name="T23" fmla="*/ 9 h 60"/>
                <a:gd name="T24" fmla="*/ 30 w 61"/>
                <a:gd name="T25" fmla="*/ 15 h 60"/>
                <a:gd name="T26" fmla="*/ 29 w 61"/>
                <a:gd name="T27" fmla="*/ 21 h 60"/>
                <a:gd name="T28" fmla="*/ 26 w 61"/>
                <a:gd name="T29" fmla="*/ 25 h 60"/>
                <a:gd name="T30" fmla="*/ 21 w 61"/>
                <a:gd name="T31" fmla="*/ 29 h 60"/>
                <a:gd name="T32" fmla="*/ 15 w 61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51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52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53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82 w 177"/>
                <a:gd name="T1" fmla="*/ 72 h 146"/>
                <a:gd name="T2" fmla="*/ 89 w 177"/>
                <a:gd name="T3" fmla="*/ 59 h 146"/>
                <a:gd name="T4" fmla="*/ 86 w 177"/>
                <a:gd name="T5" fmla="*/ 55 h 146"/>
                <a:gd name="T6" fmla="*/ 81 w 177"/>
                <a:gd name="T7" fmla="*/ 44 h 146"/>
                <a:gd name="T8" fmla="*/ 72 w 177"/>
                <a:gd name="T9" fmla="*/ 31 h 146"/>
                <a:gd name="T10" fmla="*/ 61 w 177"/>
                <a:gd name="T11" fmla="*/ 17 h 146"/>
                <a:gd name="T12" fmla="*/ 48 w 177"/>
                <a:gd name="T13" fmla="*/ 5 h 146"/>
                <a:gd name="T14" fmla="*/ 35 w 177"/>
                <a:gd name="T15" fmla="*/ 0 h 146"/>
                <a:gd name="T16" fmla="*/ 20 w 177"/>
                <a:gd name="T17" fmla="*/ 3 h 146"/>
                <a:gd name="T18" fmla="*/ 7 w 177"/>
                <a:gd name="T19" fmla="*/ 19 h 146"/>
                <a:gd name="T20" fmla="*/ 2 w 177"/>
                <a:gd name="T21" fmla="*/ 30 h 146"/>
                <a:gd name="T22" fmla="*/ 0 w 177"/>
                <a:gd name="T23" fmla="*/ 39 h 146"/>
                <a:gd name="T24" fmla="*/ 1 w 177"/>
                <a:gd name="T25" fmla="*/ 47 h 146"/>
                <a:gd name="T26" fmla="*/ 4 w 177"/>
                <a:gd name="T27" fmla="*/ 53 h 146"/>
                <a:gd name="T28" fmla="*/ 9 w 177"/>
                <a:gd name="T29" fmla="*/ 58 h 146"/>
                <a:gd name="T30" fmla="*/ 15 w 177"/>
                <a:gd name="T31" fmla="*/ 63 h 146"/>
                <a:gd name="T32" fmla="*/ 23 w 177"/>
                <a:gd name="T33" fmla="*/ 66 h 146"/>
                <a:gd name="T34" fmla="*/ 31 w 177"/>
                <a:gd name="T35" fmla="*/ 69 h 146"/>
                <a:gd name="T36" fmla="*/ 40 w 177"/>
                <a:gd name="T37" fmla="*/ 71 h 146"/>
                <a:gd name="T38" fmla="*/ 49 w 177"/>
                <a:gd name="T39" fmla="*/ 72 h 146"/>
                <a:gd name="T40" fmla="*/ 58 w 177"/>
                <a:gd name="T41" fmla="*/ 72 h 146"/>
                <a:gd name="T42" fmla="*/ 65 w 177"/>
                <a:gd name="T43" fmla="*/ 73 h 146"/>
                <a:gd name="T44" fmla="*/ 72 w 177"/>
                <a:gd name="T45" fmla="*/ 73 h 146"/>
                <a:gd name="T46" fmla="*/ 77 w 177"/>
                <a:gd name="T47" fmla="*/ 72 h 146"/>
                <a:gd name="T48" fmla="*/ 81 w 177"/>
                <a:gd name="T49" fmla="*/ 72 h 146"/>
                <a:gd name="T50" fmla="*/ 82 w 177"/>
                <a:gd name="T51" fmla="*/ 7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54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89 w 178"/>
                <a:gd name="T1" fmla="*/ 13 h 143"/>
                <a:gd name="T2" fmla="*/ 82 w 178"/>
                <a:gd name="T3" fmla="*/ 0 h 143"/>
                <a:gd name="T4" fmla="*/ 81 w 178"/>
                <a:gd name="T5" fmla="*/ 0 h 143"/>
                <a:gd name="T6" fmla="*/ 78 w 178"/>
                <a:gd name="T7" fmla="*/ 0 h 143"/>
                <a:gd name="T8" fmla="*/ 73 w 178"/>
                <a:gd name="T9" fmla="*/ 0 h 143"/>
                <a:gd name="T10" fmla="*/ 66 w 178"/>
                <a:gd name="T11" fmla="*/ 0 h 143"/>
                <a:gd name="T12" fmla="*/ 58 w 178"/>
                <a:gd name="T13" fmla="*/ 0 h 143"/>
                <a:gd name="T14" fmla="*/ 49 w 178"/>
                <a:gd name="T15" fmla="*/ 1 h 143"/>
                <a:gd name="T16" fmla="*/ 40 w 178"/>
                <a:gd name="T17" fmla="*/ 2 h 143"/>
                <a:gd name="T18" fmla="*/ 31 w 178"/>
                <a:gd name="T19" fmla="*/ 3 h 143"/>
                <a:gd name="T20" fmla="*/ 23 w 178"/>
                <a:gd name="T21" fmla="*/ 6 h 143"/>
                <a:gd name="T22" fmla="*/ 15 w 178"/>
                <a:gd name="T23" fmla="*/ 9 h 143"/>
                <a:gd name="T24" fmla="*/ 9 w 178"/>
                <a:gd name="T25" fmla="*/ 13 h 143"/>
                <a:gd name="T26" fmla="*/ 4 w 178"/>
                <a:gd name="T27" fmla="*/ 18 h 143"/>
                <a:gd name="T28" fmla="*/ 1 w 178"/>
                <a:gd name="T29" fmla="*/ 25 h 143"/>
                <a:gd name="T30" fmla="*/ 0 w 178"/>
                <a:gd name="T31" fmla="*/ 32 h 143"/>
                <a:gd name="T32" fmla="*/ 2 w 178"/>
                <a:gd name="T33" fmla="*/ 41 h 143"/>
                <a:gd name="T34" fmla="*/ 7 w 178"/>
                <a:gd name="T35" fmla="*/ 52 h 143"/>
                <a:gd name="T36" fmla="*/ 21 w 178"/>
                <a:gd name="T37" fmla="*/ 67 h 143"/>
                <a:gd name="T38" fmla="*/ 35 w 178"/>
                <a:gd name="T39" fmla="*/ 71 h 143"/>
                <a:gd name="T40" fmla="*/ 48 w 178"/>
                <a:gd name="T41" fmla="*/ 66 h 143"/>
                <a:gd name="T42" fmla="*/ 61 w 178"/>
                <a:gd name="T43" fmla="*/ 55 h 143"/>
                <a:gd name="T44" fmla="*/ 73 w 178"/>
                <a:gd name="T45" fmla="*/ 41 h 143"/>
                <a:gd name="T46" fmla="*/ 81 w 178"/>
                <a:gd name="T47" fmla="*/ 27 h 143"/>
                <a:gd name="T48" fmla="*/ 87 w 178"/>
                <a:gd name="T49" fmla="*/ 17 h 143"/>
                <a:gd name="T50" fmla="*/ 89 w 178"/>
                <a:gd name="T51" fmla="*/ 1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55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41 w 132"/>
                <a:gd name="T1" fmla="*/ 0 h 181"/>
                <a:gd name="T2" fmla="*/ 26 w 132"/>
                <a:gd name="T3" fmla="*/ 0 h 181"/>
                <a:gd name="T4" fmla="*/ 23 w 132"/>
                <a:gd name="T5" fmla="*/ 4 h 181"/>
                <a:gd name="T6" fmla="*/ 17 w 132"/>
                <a:gd name="T7" fmla="*/ 14 h 181"/>
                <a:gd name="T8" fmla="*/ 10 w 132"/>
                <a:gd name="T9" fmla="*/ 28 h 181"/>
                <a:gd name="T10" fmla="*/ 3 w 132"/>
                <a:gd name="T11" fmla="*/ 45 h 181"/>
                <a:gd name="T12" fmla="*/ 0 w 132"/>
                <a:gd name="T13" fmla="*/ 61 h 181"/>
                <a:gd name="T14" fmla="*/ 2 w 132"/>
                <a:gd name="T15" fmla="*/ 76 h 181"/>
                <a:gd name="T16" fmla="*/ 12 w 132"/>
                <a:gd name="T17" fmla="*/ 86 h 181"/>
                <a:gd name="T18" fmla="*/ 32 w 132"/>
                <a:gd name="T19" fmla="*/ 90 h 181"/>
                <a:gd name="T20" fmla="*/ 53 w 132"/>
                <a:gd name="T21" fmla="*/ 86 h 181"/>
                <a:gd name="T22" fmla="*/ 63 w 132"/>
                <a:gd name="T23" fmla="*/ 76 h 181"/>
                <a:gd name="T24" fmla="*/ 66 w 132"/>
                <a:gd name="T25" fmla="*/ 61 h 181"/>
                <a:gd name="T26" fmla="*/ 63 w 132"/>
                <a:gd name="T27" fmla="*/ 45 h 181"/>
                <a:gd name="T28" fmla="*/ 57 w 132"/>
                <a:gd name="T29" fmla="*/ 28 h 181"/>
                <a:gd name="T30" fmla="*/ 49 w 132"/>
                <a:gd name="T31" fmla="*/ 14 h 181"/>
                <a:gd name="T32" fmla="*/ 43 w 132"/>
                <a:gd name="T33" fmla="*/ 4 h 181"/>
                <a:gd name="T34" fmla="*/ 4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56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7 w 177"/>
                <a:gd name="T1" fmla="*/ 1 h 144"/>
                <a:gd name="T2" fmla="*/ 0 w 177"/>
                <a:gd name="T3" fmla="*/ 13 h 144"/>
                <a:gd name="T4" fmla="*/ 2 w 177"/>
                <a:gd name="T5" fmla="*/ 17 h 144"/>
                <a:gd name="T6" fmla="*/ 8 w 177"/>
                <a:gd name="T7" fmla="*/ 27 h 144"/>
                <a:gd name="T8" fmla="*/ 16 w 177"/>
                <a:gd name="T9" fmla="*/ 41 h 144"/>
                <a:gd name="T10" fmla="*/ 28 w 177"/>
                <a:gd name="T11" fmla="*/ 55 h 144"/>
                <a:gd name="T12" fmla="*/ 41 w 177"/>
                <a:gd name="T13" fmla="*/ 66 h 144"/>
                <a:gd name="T14" fmla="*/ 54 w 177"/>
                <a:gd name="T15" fmla="*/ 72 h 144"/>
                <a:gd name="T16" fmla="*/ 68 w 177"/>
                <a:gd name="T17" fmla="*/ 69 h 144"/>
                <a:gd name="T18" fmla="*/ 82 w 177"/>
                <a:gd name="T19" fmla="*/ 53 h 144"/>
                <a:gd name="T20" fmla="*/ 87 w 177"/>
                <a:gd name="T21" fmla="*/ 42 h 144"/>
                <a:gd name="T22" fmla="*/ 88 w 177"/>
                <a:gd name="T23" fmla="*/ 34 h 144"/>
                <a:gd name="T24" fmla="*/ 88 w 177"/>
                <a:gd name="T25" fmla="*/ 25 h 144"/>
                <a:gd name="T26" fmla="*/ 85 w 177"/>
                <a:gd name="T27" fmla="*/ 19 h 144"/>
                <a:gd name="T28" fmla="*/ 80 w 177"/>
                <a:gd name="T29" fmla="*/ 13 h 144"/>
                <a:gd name="T30" fmla="*/ 73 w 177"/>
                <a:gd name="T31" fmla="*/ 9 h 144"/>
                <a:gd name="T32" fmla="*/ 66 w 177"/>
                <a:gd name="T33" fmla="*/ 6 h 144"/>
                <a:gd name="T34" fmla="*/ 58 w 177"/>
                <a:gd name="T35" fmla="*/ 4 h 144"/>
                <a:gd name="T36" fmla="*/ 49 w 177"/>
                <a:gd name="T37" fmla="*/ 2 h 144"/>
                <a:gd name="T38" fmla="*/ 40 w 177"/>
                <a:gd name="T39" fmla="*/ 1 h 144"/>
                <a:gd name="T40" fmla="*/ 31 w 177"/>
                <a:gd name="T41" fmla="*/ 1 h 144"/>
                <a:gd name="T42" fmla="*/ 24 w 177"/>
                <a:gd name="T43" fmla="*/ 0 h 144"/>
                <a:gd name="T44" fmla="*/ 17 w 177"/>
                <a:gd name="T45" fmla="*/ 0 h 144"/>
                <a:gd name="T46" fmla="*/ 12 w 177"/>
                <a:gd name="T47" fmla="*/ 1 h 144"/>
                <a:gd name="T48" fmla="*/ 8 w 177"/>
                <a:gd name="T49" fmla="*/ 1 h 144"/>
                <a:gd name="T50" fmla="*/ 7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57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58 h 143"/>
                <a:gd name="T2" fmla="*/ 7 w 180"/>
                <a:gd name="T3" fmla="*/ 71 h 143"/>
                <a:gd name="T4" fmla="*/ 9 w 180"/>
                <a:gd name="T5" fmla="*/ 71 h 143"/>
                <a:gd name="T6" fmla="*/ 12 w 180"/>
                <a:gd name="T7" fmla="*/ 71 h 143"/>
                <a:gd name="T8" fmla="*/ 17 w 180"/>
                <a:gd name="T9" fmla="*/ 72 h 143"/>
                <a:gd name="T10" fmla="*/ 24 w 180"/>
                <a:gd name="T11" fmla="*/ 72 h 143"/>
                <a:gd name="T12" fmla="*/ 31 w 180"/>
                <a:gd name="T13" fmla="*/ 71 h 143"/>
                <a:gd name="T14" fmla="*/ 40 w 180"/>
                <a:gd name="T15" fmla="*/ 71 h 143"/>
                <a:gd name="T16" fmla="*/ 49 w 180"/>
                <a:gd name="T17" fmla="*/ 70 h 143"/>
                <a:gd name="T18" fmla="*/ 58 w 180"/>
                <a:gd name="T19" fmla="*/ 68 h 143"/>
                <a:gd name="T20" fmla="*/ 67 w 180"/>
                <a:gd name="T21" fmla="*/ 66 h 143"/>
                <a:gd name="T22" fmla="*/ 74 w 180"/>
                <a:gd name="T23" fmla="*/ 63 h 143"/>
                <a:gd name="T24" fmla="*/ 81 w 180"/>
                <a:gd name="T25" fmla="*/ 59 h 143"/>
                <a:gd name="T26" fmla="*/ 86 w 180"/>
                <a:gd name="T27" fmla="*/ 53 h 143"/>
                <a:gd name="T28" fmla="*/ 89 w 180"/>
                <a:gd name="T29" fmla="*/ 47 h 143"/>
                <a:gd name="T30" fmla="*/ 90 w 180"/>
                <a:gd name="T31" fmla="*/ 40 h 143"/>
                <a:gd name="T32" fmla="*/ 88 w 180"/>
                <a:gd name="T33" fmla="*/ 30 h 143"/>
                <a:gd name="T34" fmla="*/ 83 w 180"/>
                <a:gd name="T35" fmla="*/ 20 h 143"/>
                <a:gd name="T36" fmla="*/ 69 w 180"/>
                <a:gd name="T37" fmla="*/ 4 h 143"/>
                <a:gd name="T38" fmla="*/ 54 w 180"/>
                <a:gd name="T39" fmla="*/ 0 h 143"/>
                <a:gd name="T40" fmla="*/ 41 w 180"/>
                <a:gd name="T41" fmla="*/ 5 h 143"/>
                <a:gd name="T42" fmla="*/ 28 w 180"/>
                <a:gd name="T43" fmla="*/ 16 h 143"/>
                <a:gd name="T44" fmla="*/ 17 w 180"/>
                <a:gd name="T45" fmla="*/ 30 h 143"/>
                <a:gd name="T46" fmla="*/ 8 w 180"/>
                <a:gd name="T47" fmla="*/ 44 h 143"/>
                <a:gd name="T48" fmla="*/ 2 w 180"/>
                <a:gd name="T49" fmla="*/ 54 h 143"/>
                <a:gd name="T50" fmla="*/ 0 w 180"/>
                <a:gd name="T51" fmla="*/ 58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58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1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9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1 h 24"/>
                <a:gd name="T30" fmla="*/ 9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59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160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161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3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9 h 58"/>
                <a:gd name="T20" fmla="*/ 0 w 71"/>
                <a:gd name="T21" fmla="*/ 17 h 58"/>
                <a:gd name="T22" fmla="*/ 2 w 71"/>
                <a:gd name="T23" fmla="*/ 22 h 58"/>
                <a:gd name="T24" fmla="*/ 6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6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162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6 w 71"/>
                <a:gd name="T1" fmla="*/ 5 h 57"/>
                <a:gd name="T2" fmla="*/ 33 w 71"/>
                <a:gd name="T3" fmla="*/ 0 h 57"/>
                <a:gd name="T4" fmla="*/ 31 w 71"/>
                <a:gd name="T5" fmla="*/ 0 h 57"/>
                <a:gd name="T6" fmla="*/ 27 w 71"/>
                <a:gd name="T7" fmla="*/ 0 h 57"/>
                <a:gd name="T8" fmla="*/ 20 w 71"/>
                <a:gd name="T9" fmla="*/ 0 h 57"/>
                <a:gd name="T10" fmla="*/ 13 w 71"/>
                <a:gd name="T11" fmla="*/ 1 h 57"/>
                <a:gd name="T12" fmla="*/ 7 w 71"/>
                <a:gd name="T13" fmla="*/ 3 h 57"/>
                <a:gd name="T14" fmla="*/ 2 w 71"/>
                <a:gd name="T15" fmla="*/ 7 h 57"/>
                <a:gd name="T16" fmla="*/ 0 w 71"/>
                <a:gd name="T17" fmla="*/ 12 h 57"/>
                <a:gd name="T18" fmla="*/ 3 w 71"/>
                <a:gd name="T19" fmla="*/ 21 h 57"/>
                <a:gd name="T20" fmla="*/ 8 w 71"/>
                <a:gd name="T21" fmla="*/ 27 h 57"/>
                <a:gd name="T22" fmla="*/ 14 w 71"/>
                <a:gd name="T23" fmla="*/ 28 h 57"/>
                <a:gd name="T24" fmla="*/ 20 w 71"/>
                <a:gd name="T25" fmla="*/ 26 h 57"/>
                <a:gd name="T26" fmla="*/ 25 w 71"/>
                <a:gd name="T27" fmla="*/ 22 h 57"/>
                <a:gd name="T28" fmla="*/ 29 w 71"/>
                <a:gd name="T29" fmla="*/ 16 h 57"/>
                <a:gd name="T30" fmla="*/ 32 w 71"/>
                <a:gd name="T31" fmla="*/ 11 h 57"/>
                <a:gd name="T32" fmla="*/ 35 w 71"/>
                <a:gd name="T33" fmla="*/ 7 h 57"/>
                <a:gd name="T34" fmla="*/ 36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63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6 w 52"/>
                <a:gd name="T1" fmla="*/ 0 h 73"/>
                <a:gd name="T2" fmla="*/ 10 w 52"/>
                <a:gd name="T3" fmla="*/ 0 h 73"/>
                <a:gd name="T4" fmla="*/ 9 w 52"/>
                <a:gd name="T5" fmla="*/ 2 h 73"/>
                <a:gd name="T6" fmla="*/ 7 w 52"/>
                <a:gd name="T7" fmla="*/ 6 h 73"/>
                <a:gd name="T8" fmla="*/ 4 w 52"/>
                <a:gd name="T9" fmla="*/ 11 h 73"/>
                <a:gd name="T10" fmla="*/ 1 w 52"/>
                <a:gd name="T11" fmla="*/ 18 h 73"/>
                <a:gd name="T12" fmla="*/ 0 w 52"/>
                <a:gd name="T13" fmla="*/ 25 h 73"/>
                <a:gd name="T14" fmla="*/ 1 w 52"/>
                <a:gd name="T15" fmla="*/ 30 h 73"/>
                <a:gd name="T16" fmla="*/ 5 w 52"/>
                <a:gd name="T17" fmla="*/ 34 h 73"/>
                <a:gd name="T18" fmla="*/ 13 w 52"/>
                <a:gd name="T19" fmla="*/ 36 h 73"/>
                <a:gd name="T20" fmla="*/ 21 w 52"/>
                <a:gd name="T21" fmla="*/ 34 h 73"/>
                <a:gd name="T22" fmla="*/ 25 w 52"/>
                <a:gd name="T23" fmla="*/ 30 h 73"/>
                <a:gd name="T24" fmla="*/ 26 w 52"/>
                <a:gd name="T25" fmla="*/ 25 h 73"/>
                <a:gd name="T26" fmla="*/ 25 w 52"/>
                <a:gd name="T27" fmla="*/ 18 h 73"/>
                <a:gd name="T28" fmla="*/ 23 w 52"/>
                <a:gd name="T29" fmla="*/ 11 h 73"/>
                <a:gd name="T30" fmla="*/ 20 w 52"/>
                <a:gd name="T31" fmla="*/ 6 h 73"/>
                <a:gd name="T32" fmla="*/ 17 w 52"/>
                <a:gd name="T33" fmla="*/ 2 h 73"/>
                <a:gd name="T34" fmla="*/ 16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64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0 w 71"/>
                <a:gd name="T3" fmla="*/ 5 h 57"/>
                <a:gd name="T4" fmla="*/ 1 w 71"/>
                <a:gd name="T5" fmla="*/ 7 h 57"/>
                <a:gd name="T6" fmla="*/ 4 w 71"/>
                <a:gd name="T7" fmla="*/ 11 h 57"/>
                <a:gd name="T8" fmla="*/ 7 w 71"/>
                <a:gd name="T9" fmla="*/ 16 h 57"/>
                <a:gd name="T10" fmla="*/ 12 w 71"/>
                <a:gd name="T11" fmla="*/ 22 h 57"/>
                <a:gd name="T12" fmla="*/ 16 w 71"/>
                <a:gd name="T13" fmla="*/ 26 h 57"/>
                <a:gd name="T14" fmla="*/ 22 w 71"/>
                <a:gd name="T15" fmla="*/ 28 h 57"/>
                <a:gd name="T16" fmla="*/ 28 w 71"/>
                <a:gd name="T17" fmla="*/ 27 h 57"/>
                <a:gd name="T18" fmla="*/ 33 w 71"/>
                <a:gd name="T19" fmla="*/ 21 h 57"/>
                <a:gd name="T20" fmla="*/ 36 w 71"/>
                <a:gd name="T21" fmla="*/ 12 h 57"/>
                <a:gd name="T22" fmla="*/ 34 w 71"/>
                <a:gd name="T23" fmla="*/ 7 h 57"/>
                <a:gd name="T24" fmla="*/ 30 w 71"/>
                <a:gd name="T25" fmla="*/ 3 h 57"/>
                <a:gd name="T26" fmla="*/ 23 w 71"/>
                <a:gd name="T27" fmla="*/ 1 h 57"/>
                <a:gd name="T28" fmla="*/ 16 w 71"/>
                <a:gd name="T29" fmla="*/ 0 h 57"/>
                <a:gd name="T30" fmla="*/ 10 w 71"/>
                <a:gd name="T31" fmla="*/ 0 h 57"/>
                <a:gd name="T32" fmla="*/ 5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65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23 h 57"/>
                <a:gd name="T2" fmla="*/ 3 w 71"/>
                <a:gd name="T3" fmla="*/ 28 h 57"/>
                <a:gd name="T4" fmla="*/ 5 w 71"/>
                <a:gd name="T5" fmla="*/ 28 h 57"/>
                <a:gd name="T6" fmla="*/ 10 w 71"/>
                <a:gd name="T7" fmla="*/ 28 h 57"/>
                <a:gd name="T8" fmla="*/ 16 w 71"/>
                <a:gd name="T9" fmla="*/ 28 h 57"/>
                <a:gd name="T10" fmla="*/ 23 w 71"/>
                <a:gd name="T11" fmla="*/ 27 h 57"/>
                <a:gd name="T12" fmla="*/ 30 w 71"/>
                <a:gd name="T13" fmla="*/ 25 h 57"/>
                <a:gd name="T14" fmla="*/ 34 w 71"/>
                <a:gd name="T15" fmla="*/ 21 h 57"/>
                <a:gd name="T16" fmla="*/ 36 w 71"/>
                <a:gd name="T17" fmla="*/ 16 h 57"/>
                <a:gd name="T18" fmla="*/ 33 w 71"/>
                <a:gd name="T19" fmla="*/ 8 h 57"/>
                <a:gd name="T20" fmla="*/ 28 w 71"/>
                <a:gd name="T21" fmla="*/ 2 h 57"/>
                <a:gd name="T22" fmla="*/ 22 w 71"/>
                <a:gd name="T23" fmla="*/ 0 h 57"/>
                <a:gd name="T24" fmla="*/ 16 w 71"/>
                <a:gd name="T25" fmla="*/ 2 h 57"/>
                <a:gd name="T26" fmla="*/ 12 w 71"/>
                <a:gd name="T27" fmla="*/ 6 h 57"/>
                <a:gd name="T28" fmla="*/ 7 w 71"/>
                <a:gd name="T29" fmla="*/ 11 h 57"/>
                <a:gd name="T30" fmla="*/ 4 w 71"/>
                <a:gd name="T31" fmla="*/ 17 h 57"/>
                <a:gd name="T32" fmla="*/ 1 w 71"/>
                <a:gd name="T33" fmla="*/ 21 h 57"/>
                <a:gd name="T34" fmla="*/ 0 w 71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66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3 w 24"/>
                <a:gd name="T3" fmla="*/ 12 h 24"/>
                <a:gd name="T4" fmla="*/ 2 w 24"/>
                <a:gd name="T5" fmla="*/ 10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3 w 24"/>
                <a:gd name="T15" fmla="*/ 1 h 24"/>
                <a:gd name="T16" fmla="*/ 6 w 24"/>
                <a:gd name="T17" fmla="*/ 0 h 24"/>
                <a:gd name="T18" fmla="*/ 8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0 h 24"/>
                <a:gd name="T30" fmla="*/ 8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67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168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169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2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8 h 58"/>
                <a:gd name="T20" fmla="*/ 0 w 71"/>
                <a:gd name="T21" fmla="*/ 16 h 58"/>
                <a:gd name="T22" fmla="*/ 2 w 71"/>
                <a:gd name="T23" fmla="*/ 22 h 58"/>
                <a:gd name="T24" fmla="*/ 7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7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170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7 w 72"/>
                <a:gd name="T1" fmla="*/ 5 h 56"/>
                <a:gd name="T2" fmla="*/ 34 w 72"/>
                <a:gd name="T3" fmla="*/ 0 h 56"/>
                <a:gd name="T4" fmla="*/ 32 w 72"/>
                <a:gd name="T5" fmla="*/ 0 h 56"/>
                <a:gd name="T6" fmla="*/ 27 w 72"/>
                <a:gd name="T7" fmla="*/ 0 h 56"/>
                <a:gd name="T8" fmla="*/ 21 w 72"/>
                <a:gd name="T9" fmla="*/ 0 h 56"/>
                <a:gd name="T10" fmla="*/ 13 w 72"/>
                <a:gd name="T11" fmla="*/ 1 h 56"/>
                <a:gd name="T12" fmla="*/ 7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9 w 72"/>
                <a:gd name="T21" fmla="*/ 27 h 56"/>
                <a:gd name="T22" fmla="*/ 15 w 72"/>
                <a:gd name="T23" fmla="*/ 28 h 56"/>
                <a:gd name="T24" fmla="*/ 20 w 72"/>
                <a:gd name="T25" fmla="*/ 27 h 56"/>
                <a:gd name="T26" fmla="*/ 25 w 72"/>
                <a:gd name="T27" fmla="*/ 22 h 56"/>
                <a:gd name="T28" fmla="*/ 30 w 72"/>
                <a:gd name="T29" fmla="*/ 17 h 56"/>
                <a:gd name="T30" fmla="*/ 34 w 72"/>
                <a:gd name="T31" fmla="*/ 11 h 56"/>
                <a:gd name="T32" fmla="*/ 36 w 72"/>
                <a:gd name="T33" fmla="*/ 7 h 56"/>
                <a:gd name="T34" fmla="*/ 37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171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6 w 53"/>
                <a:gd name="T1" fmla="*/ 0 h 72"/>
                <a:gd name="T2" fmla="*/ 10 w 53"/>
                <a:gd name="T3" fmla="*/ 0 h 72"/>
                <a:gd name="T4" fmla="*/ 9 w 53"/>
                <a:gd name="T5" fmla="*/ 2 h 72"/>
                <a:gd name="T6" fmla="*/ 6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3 w 53"/>
                <a:gd name="T19" fmla="*/ 37 h 72"/>
                <a:gd name="T20" fmla="*/ 21 w 53"/>
                <a:gd name="T21" fmla="*/ 35 h 72"/>
                <a:gd name="T22" fmla="*/ 25 w 53"/>
                <a:gd name="T23" fmla="*/ 31 h 72"/>
                <a:gd name="T24" fmla="*/ 26 w 53"/>
                <a:gd name="T25" fmla="*/ 25 h 72"/>
                <a:gd name="T26" fmla="*/ 25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7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172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3 w 71"/>
                <a:gd name="T1" fmla="*/ 0 h 56"/>
                <a:gd name="T2" fmla="*/ 0 w 71"/>
                <a:gd name="T3" fmla="*/ 5 h 56"/>
                <a:gd name="T4" fmla="*/ 1 w 71"/>
                <a:gd name="T5" fmla="*/ 7 h 56"/>
                <a:gd name="T6" fmla="*/ 4 w 71"/>
                <a:gd name="T7" fmla="*/ 11 h 56"/>
                <a:gd name="T8" fmla="*/ 7 w 71"/>
                <a:gd name="T9" fmla="*/ 17 h 56"/>
                <a:gd name="T10" fmla="*/ 12 w 71"/>
                <a:gd name="T11" fmla="*/ 22 h 56"/>
                <a:gd name="T12" fmla="*/ 16 w 71"/>
                <a:gd name="T13" fmla="*/ 27 h 56"/>
                <a:gd name="T14" fmla="*/ 22 w 71"/>
                <a:gd name="T15" fmla="*/ 28 h 56"/>
                <a:gd name="T16" fmla="*/ 28 w 71"/>
                <a:gd name="T17" fmla="*/ 27 h 56"/>
                <a:gd name="T18" fmla="*/ 33 w 71"/>
                <a:gd name="T19" fmla="*/ 21 h 56"/>
                <a:gd name="T20" fmla="*/ 36 w 71"/>
                <a:gd name="T21" fmla="*/ 13 h 56"/>
                <a:gd name="T22" fmla="*/ 34 w 71"/>
                <a:gd name="T23" fmla="*/ 7 h 56"/>
                <a:gd name="T24" fmla="*/ 30 w 71"/>
                <a:gd name="T25" fmla="*/ 4 h 56"/>
                <a:gd name="T26" fmla="*/ 23 w 71"/>
                <a:gd name="T27" fmla="*/ 1 h 56"/>
                <a:gd name="T28" fmla="*/ 16 w 71"/>
                <a:gd name="T29" fmla="*/ 0 h 56"/>
                <a:gd name="T30" fmla="*/ 10 w 71"/>
                <a:gd name="T31" fmla="*/ 0 h 56"/>
                <a:gd name="T32" fmla="*/ 5 w 71"/>
                <a:gd name="T33" fmla="*/ 0 h 56"/>
                <a:gd name="T34" fmla="*/ 3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173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23 h 57"/>
                <a:gd name="T2" fmla="*/ 3 w 72"/>
                <a:gd name="T3" fmla="*/ 28 h 57"/>
                <a:gd name="T4" fmla="*/ 5 w 72"/>
                <a:gd name="T5" fmla="*/ 28 h 57"/>
                <a:gd name="T6" fmla="*/ 10 w 72"/>
                <a:gd name="T7" fmla="*/ 28 h 57"/>
                <a:gd name="T8" fmla="*/ 16 w 72"/>
                <a:gd name="T9" fmla="*/ 28 h 57"/>
                <a:gd name="T10" fmla="*/ 24 w 72"/>
                <a:gd name="T11" fmla="*/ 27 h 57"/>
                <a:gd name="T12" fmla="*/ 31 w 72"/>
                <a:gd name="T13" fmla="*/ 25 h 57"/>
                <a:gd name="T14" fmla="*/ 35 w 72"/>
                <a:gd name="T15" fmla="*/ 21 h 57"/>
                <a:gd name="T16" fmla="*/ 37 w 72"/>
                <a:gd name="T17" fmla="*/ 15 h 57"/>
                <a:gd name="T18" fmla="*/ 34 w 72"/>
                <a:gd name="T19" fmla="*/ 8 h 57"/>
                <a:gd name="T20" fmla="*/ 28 w 72"/>
                <a:gd name="T21" fmla="*/ 2 h 57"/>
                <a:gd name="T22" fmla="*/ 23 w 72"/>
                <a:gd name="T23" fmla="*/ 0 h 57"/>
                <a:gd name="T24" fmla="*/ 17 w 72"/>
                <a:gd name="T25" fmla="*/ 2 h 57"/>
                <a:gd name="T26" fmla="*/ 12 w 72"/>
                <a:gd name="T27" fmla="*/ 6 h 57"/>
                <a:gd name="T28" fmla="*/ 7 w 72"/>
                <a:gd name="T29" fmla="*/ 11 h 57"/>
                <a:gd name="T30" fmla="*/ 4 w 72"/>
                <a:gd name="T31" fmla="*/ 17 h 57"/>
                <a:gd name="T32" fmla="*/ 1 w 72"/>
                <a:gd name="T33" fmla="*/ 21 h 57"/>
                <a:gd name="T34" fmla="*/ 0 w 72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174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6 w 23"/>
                <a:gd name="T1" fmla="*/ 12 h 24"/>
                <a:gd name="T2" fmla="*/ 3 w 23"/>
                <a:gd name="T3" fmla="*/ 12 h 24"/>
                <a:gd name="T4" fmla="*/ 2 w 23"/>
                <a:gd name="T5" fmla="*/ 10 h 24"/>
                <a:gd name="T6" fmla="*/ 0 w 23"/>
                <a:gd name="T7" fmla="*/ 9 h 24"/>
                <a:gd name="T8" fmla="*/ 0 w 23"/>
                <a:gd name="T9" fmla="*/ 6 h 24"/>
                <a:gd name="T10" fmla="*/ 0 w 23"/>
                <a:gd name="T11" fmla="*/ 4 h 24"/>
                <a:gd name="T12" fmla="*/ 2 w 23"/>
                <a:gd name="T13" fmla="*/ 2 h 24"/>
                <a:gd name="T14" fmla="*/ 3 w 23"/>
                <a:gd name="T15" fmla="*/ 1 h 24"/>
                <a:gd name="T16" fmla="*/ 6 w 23"/>
                <a:gd name="T17" fmla="*/ 0 h 24"/>
                <a:gd name="T18" fmla="*/ 8 w 23"/>
                <a:gd name="T19" fmla="*/ 1 h 24"/>
                <a:gd name="T20" fmla="*/ 10 w 23"/>
                <a:gd name="T21" fmla="*/ 2 h 24"/>
                <a:gd name="T22" fmla="*/ 11 w 23"/>
                <a:gd name="T23" fmla="*/ 4 h 24"/>
                <a:gd name="T24" fmla="*/ 11 w 23"/>
                <a:gd name="T25" fmla="*/ 6 h 24"/>
                <a:gd name="T26" fmla="*/ 11 w 23"/>
                <a:gd name="T27" fmla="*/ 9 h 24"/>
                <a:gd name="T28" fmla="*/ 10 w 23"/>
                <a:gd name="T29" fmla="*/ 10 h 24"/>
                <a:gd name="T30" fmla="*/ 8 w 23"/>
                <a:gd name="T31" fmla="*/ 12 h 24"/>
                <a:gd name="T32" fmla="*/ 6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175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176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177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32 w 72"/>
                <a:gd name="T1" fmla="*/ 28 h 58"/>
                <a:gd name="T2" fmla="*/ 35 w 72"/>
                <a:gd name="T3" fmla="*/ 23 h 58"/>
                <a:gd name="T4" fmla="*/ 35 w 72"/>
                <a:gd name="T5" fmla="*/ 21 h 58"/>
                <a:gd name="T6" fmla="*/ 32 w 72"/>
                <a:gd name="T7" fmla="*/ 17 h 58"/>
                <a:gd name="T8" fmla="*/ 28 w 72"/>
                <a:gd name="T9" fmla="*/ 12 h 58"/>
                <a:gd name="T10" fmla="*/ 24 w 72"/>
                <a:gd name="T11" fmla="*/ 7 h 58"/>
                <a:gd name="T12" fmla="*/ 19 w 72"/>
                <a:gd name="T13" fmla="*/ 2 h 58"/>
                <a:gd name="T14" fmla="*/ 14 w 72"/>
                <a:gd name="T15" fmla="*/ 0 h 58"/>
                <a:gd name="T16" fmla="*/ 8 w 72"/>
                <a:gd name="T17" fmla="*/ 1 h 58"/>
                <a:gd name="T18" fmla="*/ 3 w 72"/>
                <a:gd name="T19" fmla="*/ 7 h 58"/>
                <a:gd name="T20" fmla="*/ 0 w 72"/>
                <a:gd name="T21" fmla="*/ 15 h 58"/>
                <a:gd name="T22" fmla="*/ 2 w 72"/>
                <a:gd name="T23" fmla="*/ 21 h 58"/>
                <a:gd name="T24" fmla="*/ 6 w 72"/>
                <a:gd name="T25" fmla="*/ 25 h 58"/>
                <a:gd name="T26" fmla="*/ 13 w 72"/>
                <a:gd name="T27" fmla="*/ 27 h 58"/>
                <a:gd name="T28" fmla="*/ 19 w 72"/>
                <a:gd name="T29" fmla="*/ 28 h 58"/>
                <a:gd name="T30" fmla="*/ 25 w 72"/>
                <a:gd name="T31" fmla="*/ 28 h 58"/>
                <a:gd name="T32" fmla="*/ 31 w 72"/>
                <a:gd name="T33" fmla="*/ 28 h 58"/>
                <a:gd name="T34" fmla="*/ 32 w 72"/>
                <a:gd name="T35" fmla="*/ 2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178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35 w 72"/>
                <a:gd name="T1" fmla="*/ 5 h 56"/>
                <a:gd name="T2" fmla="*/ 32 w 72"/>
                <a:gd name="T3" fmla="*/ 0 h 56"/>
                <a:gd name="T4" fmla="*/ 31 w 72"/>
                <a:gd name="T5" fmla="*/ 0 h 56"/>
                <a:gd name="T6" fmla="*/ 26 w 72"/>
                <a:gd name="T7" fmla="*/ 0 h 56"/>
                <a:gd name="T8" fmla="*/ 19 w 72"/>
                <a:gd name="T9" fmla="*/ 0 h 56"/>
                <a:gd name="T10" fmla="*/ 13 w 72"/>
                <a:gd name="T11" fmla="*/ 1 h 56"/>
                <a:gd name="T12" fmla="*/ 6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8 w 72"/>
                <a:gd name="T21" fmla="*/ 27 h 56"/>
                <a:gd name="T22" fmla="*/ 14 w 72"/>
                <a:gd name="T23" fmla="*/ 29 h 56"/>
                <a:gd name="T24" fmla="*/ 19 w 72"/>
                <a:gd name="T25" fmla="*/ 27 h 56"/>
                <a:gd name="T26" fmla="*/ 24 w 72"/>
                <a:gd name="T27" fmla="*/ 23 h 56"/>
                <a:gd name="T28" fmla="*/ 28 w 72"/>
                <a:gd name="T29" fmla="*/ 17 h 56"/>
                <a:gd name="T30" fmla="*/ 32 w 72"/>
                <a:gd name="T31" fmla="*/ 11 h 56"/>
                <a:gd name="T32" fmla="*/ 35 w 72"/>
                <a:gd name="T33" fmla="*/ 7 h 56"/>
                <a:gd name="T34" fmla="*/ 35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179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6 w 53"/>
                <a:gd name="T1" fmla="*/ 0 h 72"/>
                <a:gd name="T2" fmla="*/ 11 w 53"/>
                <a:gd name="T3" fmla="*/ 0 h 72"/>
                <a:gd name="T4" fmla="*/ 10 w 53"/>
                <a:gd name="T5" fmla="*/ 2 h 72"/>
                <a:gd name="T6" fmla="*/ 7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4 w 53"/>
                <a:gd name="T19" fmla="*/ 37 h 72"/>
                <a:gd name="T20" fmla="*/ 22 w 53"/>
                <a:gd name="T21" fmla="*/ 35 h 72"/>
                <a:gd name="T22" fmla="*/ 26 w 53"/>
                <a:gd name="T23" fmla="*/ 31 h 72"/>
                <a:gd name="T24" fmla="*/ 27 w 53"/>
                <a:gd name="T25" fmla="*/ 25 h 72"/>
                <a:gd name="T26" fmla="*/ 26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8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180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3 w 72"/>
                <a:gd name="T1" fmla="*/ 0 h 57"/>
                <a:gd name="T2" fmla="*/ 0 w 72"/>
                <a:gd name="T3" fmla="*/ 5 h 57"/>
                <a:gd name="T4" fmla="*/ 0 w 72"/>
                <a:gd name="T5" fmla="*/ 7 h 57"/>
                <a:gd name="T6" fmla="*/ 3 w 72"/>
                <a:gd name="T7" fmla="*/ 11 h 57"/>
                <a:gd name="T8" fmla="*/ 7 w 72"/>
                <a:gd name="T9" fmla="*/ 17 h 57"/>
                <a:gd name="T10" fmla="*/ 11 w 72"/>
                <a:gd name="T11" fmla="*/ 22 h 57"/>
                <a:gd name="T12" fmla="*/ 16 w 72"/>
                <a:gd name="T13" fmla="*/ 27 h 57"/>
                <a:gd name="T14" fmla="*/ 21 w 72"/>
                <a:gd name="T15" fmla="*/ 29 h 57"/>
                <a:gd name="T16" fmla="*/ 27 w 72"/>
                <a:gd name="T17" fmla="*/ 28 h 57"/>
                <a:gd name="T18" fmla="*/ 32 w 72"/>
                <a:gd name="T19" fmla="*/ 21 h 57"/>
                <a:gd name="T20" fmla="*/ 35 w 72"/>
                <a:gd name="T21" fmla="*/ 13 h 57"/>
                <a:gd name="T22" fmla="*/ 33 w 72"/>
                <a:gd name="T23" fmla="*/ 8 h 57"/>
                <a:gd name="T24" fmla="*/ 29 w 72"/>
                <a:gd name="T25" fmla="*/ 4 h 57"/>
                <a:gd name="T26" fmla="*/ 22 w 72"/>
                <a:gd name="T27" fmla="*/ 1 h 57"/>
                <a:gd name="T28" fmla="*/ 16 w 72"/>
                <a:gd name="T29" fmla="*/ 0 h 57"/>
                <a:gd name="T30" fmla="*/ 10 w 72"/>
                <a:gd name="T31" fmla="*/ 0 h 57"/>
                <a:gd name="T32" fmla="*/ 4 w 72"/>
                <a:gd name="T33" fmla="*/ 0 h 57"/>
                <a:gd name="T34" fmla="*/ 3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181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4 h 58"/>
                <a:gd name="T2" fmla="*/ 3 w 72"/>
                <a:gd name="T3" fmla="*/ 29 h 58"/>
                <a:gd name="T4" fmla="*/ 4 w 72"/>
                <a:gd name="T5" fmla="*/ 29 h 58"/>
                <a:gd name="T6" fmla="*/ 10 w 72"/>
                <a:gd name="T7" fmla="*/ 29 h 58"/>
                <a:gd name="T8" fmla="*/ 16 w 72"/>
                <a:gd name="T9" fmla="*/ 29 h 58"/>
                <a:gd name="T10" fmla="*/ 22 w 72"/>
                <a:gd name="T11" fmla="*/ 28 h 58"/>
                <a:gd name="T12" fmla="*/ 29 w 72"/>
                <a:gd name="T13" fmla="*/ 26 h 58"/>
                <a:gd name="T14" fmla="*/ 33 w 72"/>
                <a:gd name="T15" fmla="*/ 22 h 58"/>
                <a:gd name="T16" fmla="*/ 35 w 72"/>
                <a:gd name="T17" fmla="*/ 16 h 58"/>
                <a:gd name="T18" fmla="*/ 32 w 72"/>
                <a:gd name="T19" fmla="*/ 8 h 58"/>
                <a:gd name="T20" fmla="*/ 27 w 72"/>
                <a:gd name="T21" fmla="*/ 2 h 58"/>
                <a:gd name="T22" fmla="*/ 21 w 72"/>
                <a:gd name="T23" fmla="*/ 0 h 58"/>
                <a:gd name="T24" fmla="*/ 16 w 72"/>
                <a:gd name="T25" fmla="*/ 3 h 58"/>
                <a:gd name="T26" fmla="*/ 11 w 72"/>
                <a:gd name="T27" fmla="*/ 7 h 58"/>
                <a:gd name="T28" fmla="*/ 7 w 72"/>
                <a:gd name="T29" fmla="*/ 12 h 58"/>
                <a:gd name="T30" fmla="*/ 3 w 72"/>
                <a:gd name="T31" fmla="*/ 18 h 58"/>
                <a:gd name="T32" fmla="*/ 0 w 72"/>
                <a:gd name="T33" fmla="*/ 22 h 58"/>
                <a:gd name="T34" fmla="*/ 0 w 72"/>
                <a:gd name="T35" fmla="*/ 2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182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72 w 144"/>
                <a:gd name="T1" fmla="*/ 0 h 167"/>
                <a:gd name="T2" fmla="*/ 72 w 144"/>
                <a:gd name="T3" fmla="*/ 14 h 167"/>
                <a:gd name="T4" fmla="*/ 69 w 144"/>
                <a:gd name="T5" fmla="*/ 29 h 167"/>
                <a:gd name="T6" fmla="*/ 65 w 144"/>
                <a:gd name="T7" fmla="*/ 42 h 167"/>
                <a:gd name="T8" fmla="*/ 58 w 144"/>
                <a:gd name="T9" fmla="*/ 56 h 167"/>
                <a:gd name="T10" fmla="*/ 50 w 144"/>
                <a:gd name="T11" fmla="*/ 68 h 167"/>
                <a:gd name="T12" fmla="*/ 41 w 144"/>
                <a:gd name="T13" fmla="*/ 76 h 167"/>
                <a:gd name="T14" fmla="*/ 30 w 144"/>
                <a:gd name="T15" fmla="*/ 82 h 167"/>
                <a:gd name="T16" fmla="*/ 18 w 144"/>
                <a:gd name="T17" fmla="*/ 84 h 167"/>
                <a:gd name="T18" fmla="*/ 8 w 144"/>
                <a:gd name="T19" fmla="*/ 82 h 167"/>
                <a:gd name="T20" fmla="*/ 2 w 144"/>
                <a:gd name="T21" fmla="*/ 76 h 167"/>
                <a:gd name="T22" fmla="*/ 0 w 144"/>
                <a:gd name="T23" fmla="*/ 70 h 167"/>
                <a:gd name="T24" fmla="*/ 1 w 144"/>
                <a:gd name="T25" fmla="*/ 62 h 167"/>
                <a:gd name="T26" fmla="*/ 6 w 144"/>
                <a:gd name="T27" fmla="*/ 55 h 167"/>
                <a:gd name="T28" fmla="*/ 12 w 144"/>
                <a:gd name="T29" fmla="*/ 48 h 167"/>
                <a:gd name="T30" fmla="*/ 21 w 144"/>
                <a:gd name="T31" fmla="*/ 43 h 167"/>
                <a:gd name="T32" fmla="*/ 31 w 144"/>
                <a:gd name="T33" fmla="*/ 41 h 167"/>
                <a:gd name="T34" fmla="*/ 40 w 144"/>
                <a:gd name="T35" fmla="*/ 40 h 167"/>
                <a:gd name="T36" fmla="*/ 47 w 144"/>
                <a:gd name="T37" fmla="*/ 35 h 167"/>
                <a:gd name="T38" fmla="*/ 54 w 144"/>
                <a:gd name="T39" fmla="*/ 29 h 167"/>
                <a:gd name="T40" fmla="*/ 60 w 144"/>
                <a:gd name="T41" fmla="*/ 21 h 167"/>
                <a:gd name="T42" fmla="*/ 65 w 144"/>
                <a:gd name="T43" fmla="*/ 13 h 167"/>
                <a:gd name="T44" fmla="*/ 69 w 144"/>
                <a:gd name="T45" fmla="*/ 7 h 167"/>
                <a:gd name="T46" fmla="*/ 72 w 144"/>
                <a:gd name="T47" fmla="*/ 2 h 167"/>
                <a:gd name="T48" fmla="*/ 7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183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02 w 204"/>
                <a:gd name="T1" fmla="*/ 0 h 82"/>
                <a:gd name="T2" fmla="*/ 98 w 204"/>
                <a:gd name="T3" fmla="*/ 5 h 82"/>
                <a:gd name="T4" fmla="*/ 94 w 204"/>
                <a:gd name="T5" fmla="*/ 10 h 82"/>
                <a:gd name="T6" fmla="*/ 88 w 204"/>
                <a:gd name="T7" fmla="*/ 15 h 82"/>
                <a:gd name="T8" fmla="*/ 83 w 204"/>
                <a:gd name="T9" fmla="*/ 20 h 82"/>
                <a:gd name="T10" fmla="*/ 76 w 204"/>
                <a:gd name="T11" fmla="*/ 24 h 82"/>
                <a:gd name="T12" fmla="*/ 70 w 204"/>
                <a:gd name="T13" fmla="*/ 28 h 82"/>
                <a:gd name="T14" fmla="*/ 63 w 204"/>
                <a:gd name="T15" fmla="*/ 32 h 82"/>
                <a:gd name="T16" fmla="*/ 57 w 204"/>
                <a:gd name="T17" fmla="*/ 34 h 82"/>
                <a:gd name="T18" fmla="*/ 50 w 204"/>
                <a:gd name="T19" fmla="*/ 37 h 82"/>
                <a:gd name="T20" fmla="*/ 44 w 204"/>
                <a:gd name="T21" fmla="*/ 39 h 82"/>
                <a:gd name="T22" fmla="*/ 37 w 204"/>
                <a:gd name="T23" fmla="*/ 40 h 82"/>
                <a:gd name="T24" fmla="*/ 30 w 204"/>
                <a:gd name="T25" fmla="*/ 40 h 82"/>
                <a:gd name="T26" fmla="*/ 24 w 204"/>
                <a:gd name="T27" fmla="*/ 40 h 82"/>
                <a:gd name="T28" fmla="*/ 19 w 204"/>
                <a:gd name="T29" fmla="*/ 38 h 82"/>
                <a:gd name="T30" fmla="*/ 13 w 204"/>
                <a:gd name="T31" fmla="*/ 35 h 82"/>
                <a:gd name="T32" fmla="*/ 7 w 204"/>
                <a:gd name="T33" fmla="*/ 32 h 82"/>
                <a:gd name="T34" fmla="*/ 1 w 204"/>
                <a:gd name="T35" fmla="*/ 23 h 82"/>
                <a:gd name="T36" fmla="*/ 0 w 204"/>
                <a:gd name="T37" fmla="*/ 16 h 82"/>
                <a:gd name="T38" fmla="*/ 3 w 204"/>
                <a:gd name="T39" fmla="*/ 10 h 82"/>
                <a:gd name="T40" fmla="*/ 9 w 204"/>
                <a:gd name="T41" fmla="*/ 5 h 82"/>
                <a:gd name="T42" fmla="*/ 17 w 204"/>
                <a:gd name="T43" fmla="*/ 1 h 82"/>
                <a:gd name="T44" fmla="*/ 26 w 204"/>
                <a:gd name="T45" fmla="*/ 0 h 82"/>
                <a:gd name="T46" fmla="*/ 36 w 204"/>
                <a:gd name="T47" fmla="*/ 2 h 82"/>
                <a:gd name="T48" fmla="*/ 45 w 204"/>
                <a:gd name="T49" fmla="*/ 7 h 82"/>
                <a:gd name="T50" fmla="*/ 52 w 204"/>
                <a:gd name="T51" fmla="*/ 11 h 82"/>
                <a:gd name="T52" fmla="*/ 61 w 204"/>
                <a:gd name="T53" fmla="*/ 12 h 82"/>
                <a:gd name="T54" fmla="*/ 71 w 204"/>
                <a:gd name="T55" fmla="*/ 11 h 82"/>
                <a:gd name="T56" fmla="*/ 80 w 204"/>
                <a:gd name="T57" fmla="*/ 8 h 82"/>
                <a:gd name="T58" fmla="*/ 89 w 204"/>
                <a:gd name="T59" fmla="*/ 6 h 82"/>
                <a:gd name="T60" fmla="*/ 96 w 204"/>
                <a:gd name="T61" fmla="*/ 3 h 82"/>
                <a:gd name="T62" fmla="*/ 100 w 204"/>
                <a:gd name="T63" fmla="*/ 1 h 82"/>
                <a:gd name="T64" fmla="*/ 10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184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2 w 84"/>
                <a:gd name="T1" fmla="*/ 0 h 208"/>
                <a:gd name="T2" fmla="*/ 21 w 84"/>
                <a:gd name="T3" fmla="*/ 11 h 208"/>
                <a:gd name="T4" fmla="*/ 29 w 84"/>
                <a:gd name="T5" fmla="*/ 23 h 208"/>
                <a:gd name="T6" fmla="*/ 36 w 84"/>
                <a:gd name="T7" fmla="*/ 37 h 208"/>
                <a:gd name="T8" fmla="*/ 40 w 84"/>
                <a:gd name="T9" fmla="*/ 50 h 208"/>
                <a:gd name="T10" fmla="*/ 42 w 84"/>
                <a:gd name="T11" fmla="*/ 64 h 208"/>
                <a:gd name="T12" fmla="*/ 41 w 84"/>
                <a:gd name="T13" fmla="*/ 78 h 208"/>
                <a:gd name="T14" fmla="*/ 37 w 84"/>
                <a:gd name="T15" fmla="*/ 89 h 208"/>
                <a:gd name="T16" fmla="*/ 28 w 84"/>
                <a:gd name="T17" fmla="*/ 99 h 208"/>
                <a:gd name="T18" fmla="*/ 20 w 84"/>
                <a:gd name="T19" fmla="*/ 104 h 208"/>
                <a:gd name="T20" fmla="*/ 12 w 84"/>
                <a:gd name="T21" fmla="*/ 104 h 208"/>
                <a:gd name="T22" fmla="*/ 6 w 84"/>
                <a:gd name="T23" fmla="*/ 101 h 208"/>
                <a:gd name="T24" fmla="*/ 2 w 84"/>
                <a:gd name="T25" fmla="*/ 94 h 208"/>
                <a:gd name="T26" fmla="*/ 0 w 84"/>
                <a:gd name="T27" fmla="*/ 85 h 208"/>
                <a:gd name="T28" fmla="*/ 1 w 84"/>
                <a:gd name="T29" fmla="*/ 76 h 208"/>
                <a:gd name="T30" fmla="*/ 3 w 84"/>
                <a:gd name="T31" fmla="*/ 67 h 208"/>
                <a:gd name="T32" fmla="*/ 10 w 84"/>
                <a:gd name="T33" fmla="*/ 57 h 208"/>
                <a:gd name="T34" fmla="*/ 17 w 84"/>
                <a:gd name="T35" fmla="*/ 42 h 208"/>
                <a:gd name="T36" fmla="*/ 17 w 84"/>
                <a:gd name="T37" fmla="*/ 23 h 208"/>
                <a:gd name="T38" fmla="*/ 13 w 84"/>
                <a:gd name="T39" fmla="*/ 7 h 208"/>
                <a:gd name="T40" fmla="*/ 12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185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3 w 144"/>
                <a:gd name="T3" fmla="*/ 3 h 170"/>
                <a:gd name="T4" fmla="*/ 27 w 144"/>
                <a:gd name="T5" fmla="*/ 9 h 170"/>
                <a:gd name="T6" fmla="*/ 40 w 144"/>
                <a:gd name="T7" fmla="*/ 16 h 170"/>
                <a:gd name="T8" fmla="*/ 52 w 144"/>
                <a:gd name="T9" fmla="*/ 25 h 170"/>
                <a:gd name="T10" fmla="*/ 61 w 144"/>
                <a:gd name="T11" fmla="*/ 35 h 170"/>
                <a:gd name="T12" fmla="*/ 69 w 144"/>
                <a:gd name="T13" fmla="*/ 45 h 170"/>
                <a:gd name="T14" fmla="*/ 72 w 144"/>
                <a:gd name="T15" fmla="*/ 58 h 170"/>
                <a:gd name="T16" fmla="*/ 71 w 144"/>
                <a:gd name="T17" fmla="*/ 70 h 170"/>
                <a:gd name="T18" fmla="*/ 67 w 144"/>
                <a:gd name="T19" fmla="*/ 79 h 170"/>
                <a:gd name="T20" fmla="*/ 60 w 144"/>
                <a:gd name="T21" fmla="*/ 83 h 170"/>
                <a:gd name="T22" fmla="*/ 53 w 144"/>
                <a:gd name="T23" fmla="*/ 84 h 170"/>
                <a:gd name="T24" fmla="*/ 47 w 144"/>
                <a:gd name="T25" fmla="*/ 81 h 170"/>
                <a:gd name="T26" fmla="*/ 40 w 144"/>
                <a:gd name="T27" fmla="*/ 75 h 170"/>
                <a:gd name="T28" fmla="*/ 35 w 144"/>
                <a:gd name="T29" fmla="*/ 67 h 170"/>
                <a:gd name="T30" fmla="*/ 32 w 144"/>
                <a:gd name="T31" fmla="*/ 58 h 170"/>
                <a:gd name="T32" fmla="*/ 33 w 144"/>
                <a:gd name="T33" fmla="*/ 48 h 170"/>
                <a:gd name="T34" fmla="*/ 33 w 144"/>
                <a:gd name="T35" fmla="*/ 40 h 170"/>
                <a:gd name="T36" fmla="*/ 29 w 144"/>
                <a:gd name="T37" fmla="*/ 31 h 170"/>
                <a:gd name="T38" fmla="*/ 24 w 144"/>
                <a:gd name="T39" fmla="*/ 23 h 170"/>
                <a:gd name="T40" fmla="*/ 18 w 144"/>
                <a:gd name="T41" fmla="*/ 15 h 170"/>
                <a:gd name="T42" fmla="*/ 11 w 144"/>
                <a:gd name="T43" fmla="*/ 9 h 170"/>
                <a:gd name="T44" fmla="*/ 6 w 144"/>
                <a:gd name="T45" fmla="*/ 5 h 170"/>
                <a:gd name="T46" fmla="*/ 2 w 144"/>
                <a:gd name="T47" fmla="*/ 1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186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9 h 103"/>
                <a:gd name="T2" fmla="*/ 6 w 199"/>
                <a:gd name="T3" fmla="*/ 6 h 103"/>
                <a:gd name="T4" fmla="*/ 13 w 199"/>
                <a:gd name="T5" fmla="*/ 4 h 103"/>
                <a:gd name="T6" fmla="*/ 20 w 199"/>
                <a:gd name="T7" fmla="*/ 2 h 103"/>
                <a:gd name="T8" fmla="*/ 27 w 199"/>
                <a:gd name="T9" fmla="*/ 1 h 103"/>
                <a:gd name="T10" fmla="*/ 34 w 199"/>
                <a:gd name="T11" fmla="*/ 0 h 103"/>
                <a:gd name="T12" fmla="*/ 42 w 199"/>
                <a:gd name="T13" fmla="*/ 0 h 103"/>
                <a:gd name="T14" fmla="*/ 49 w 199"/>
                <a:gd name="T15" fmla="*/ 0 h 103"/>
                <a:gd name="T16" fmla="*/ 57 w 199"/>
                <a:gd name="T17" fmla="*/ 0 h 103"/>
                <a:gd name="T18" fmla="*/ 64 w 199"/>
                <a:gd name="T19" fmla="*/ 2 h 103"/>
                <a:gd name="T20" fmla="*/ 70 w 199"/>
                <a:gd name="T21" fmla="*/ 4 h 103"/>
                <a:gd name="T22" fmla="*/ 76 w 199"/>
                <a:gd name="T23" fmla="*/ 6 h 103"/>
                <a:gd name="T24" fmla="*/ 82 w 199"/>
                <a:gd name="T25" fmla="*/ 9 h 103"/>
                <a:gd name="T26" fmla="*/ 87 w 199"/>
                <a:gd name="T27" fmla="*/ 13 h 103"/>
                <a:gd name="T28" fmla="*/ 91 w 199"/>
                <a:gd name="T29" fmla="*/ 17 h 103"/>
                <a:gd name="T30" fmla="*/ 95 w 199"/>
                <a:gd name="T31" fmla="*/ 22 h 103"/>
                <a:gd name="T32" fmla="*/ 98 w 199"/>
                <a:gd name="T33" fmla="*/ 28 h 103"/>
                <a:gd name="T34" fmla="*/ 99 w 199"/>
                <a:gd name="T35" fmla="*/ 38 h 103"/>
                <a:gd name="T36" fmla="*/ 97 w 199"/>
                <a:gd name="T37" fmla="*/ 45 h 103"/>
                <a:gd name="T38" fmla="*/ 91 w 199"/>
                <a:gd name="T39" fmla="*/ 49 h 103"/>
                <a:gd name="T40" fmla="*/ 83 w 199"/>
                <a:gd name="T41" fmla="*/ 51 h 103"/>
                <a:gd name="T42" fmla="*/ 75 w 199"/>
                <a:gd name="T43" fmla="*/ 50 h 103"/>
                <a:gd name="T44" fmla="*/ 66 w 199"/>
                <a:gd name="T45" fmla="*/ 46 h 103"/>
                <a:gd name="T46" fmla="*/ 59 w 199"/>
                <a:gd name="T47" fmla="*/ 40 h 103"/>
                <a:gd name="T48" fmla="*/ 53 w 199"/>
                <a:gd name="T49" fmla="*/ 31 h 103"/>
                <a:gd name="T50" fmla="*/ 48 w 199"/>
                <a:gd name="T51" fmla="*/ 24 h 103"/>
                <a:gd name="T52" fmla="*/ 41 w 199"/>
                <a:gd name="T53" fmla="*/ 18 h 103"/>
                <a:gd name="T54" fmla="*/ 32 w 199"/>
                <a:gd name="T55" fmla="*/ 14 h 103"/>
                <a:gd name="T56" fmla="*/ 23 w 199"/>
                <a:gd name="T57" fmla="*/ 12 h 103"/>
                <a:gd name="T58" fmla="*/ 14 w 199"/>
                <a:gd name="T59" fmla="*/ 10 h 103"/>
                <a:gd name="T60" fmla="*/ 7 w 199"/>
                <a:gd name="T61" fmla="*/ 9 h 103"/>
                <a:gd name="T62" fmla="*/ 2 w 199"/>
                <a:gd name="T63" fmla="*/ 9 h 103"/>
                <a:gd name="T64" fmla="*/ 0 w 199"/>
                <a:gd name="T65" fmla="*/ 9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187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47 w 107"/>
                <a:gd name="T1" fmla="*/ 0 h 195"/>
                <a:gd name="T2" fmla="*/ 51 w 107"/>
                <a:gd name="T3" fmla="*/ 13 h 195"/>
                <a:gd name="T4" fmla="*/ 53 w 107"/>
                <a:gd name="T5" fmla="*/ 28 h 195"/>
                <a:gd name="T6" fmla="*/ 53 w 107"/>
                <a:gd name="T7" fmla="*/ 43 h 195"/>
                <a:gd name="T8" fmla="*/ 52 w 107"/>
                <a:gd name="T9" fmla="*/ 57 h 195"/>
                <a:gd name="T10" fmla="*/ 48 w 107"/>
                <a:gd name="T11" fmla="*/ 71 h 195"/>
                <a:gd name="T12" fmla="*/ 41 w 107"/>
                <a:gd name="T13" fmla="*/ 82 h 195"/>
                <a:gd name="T14" fmla="*/ 33 w 107"/>
                <a:gd name="T15" fmla="*/ 92 h 195"/>
                <a:gd name="T16" fmla="*/ 22 w 107"/>
                <a:gd name="T17" fmla="*/ 97 h 195"/>
                <a:gd name="T18" fmla="*/ 12 w 107"/>
                <a:gd name="T19" fmla="*/ 98 h 195"/>
                <a:gd name="T20" fmla="*/ 5 w 107"/>
                <a:gd name="T21" fmla="*/ 95 h 195"/>
                <a:gd name="T22" fmla="*/ 1 w 107"/>
                <a:gd name="T23" fmla="*/ 89 h 195"/>
                <a:gd name="T24" fmla="*/ 0 w 107"/>
                <a:gd name="T25" fmla="*/ 81 h 195"/>
                <a:gd name="T26" fmla="*/ 1 w 107"/>
                <a:gd name="T27" fmla="*/ 73 h 195"/>
                <a:gd name="T28" fmla="*/ 6 w 107"/>
                <a:gd name="T29" fmla="*/ 64 h 195"/>
                <a:gd name="T30" fmla="*/ 12 w 107"/>
                <a:gd name="T31" fmla="*/ 57 h 195"/>
                <a:gd name="T32" fmla="*/ 21 w 107"/>
                <a:gd name="T33" fmla="*/ 52 h 195"/>
                <a:gd name="T34" fmla="*/ 29 w 107"/>
                <a:gd name="T35" fmla="*/ 47 h 195"/>
                <a:gd name="T36" fmla="*/ 34 w 107"/>
                <a:gd name="T37" fmla="*/ 40 h 195"/>
                <a:gd name="T38" fmla="*/ 39 w 107"/>
                <a:gd name="T39" fmla="*/ 32 h 195"/>
                <a:gd name="T40" fmla="*/ 43 w 107"/>
                <a:gd name="T41" fmla="*/ 23 h 195"/>
                <a:gd name="T42" fmla="*/ 45 w 107"/>
                <a:gd name="T43" fmla="*/ 14 h 195"/>
                <a:gd name="T44" fmla="*/ 46 w 107"/>
                <a:gd name="T45" fmla="*/ 7 h 195"/>
                <a:gd name="T46" fmla="*/ 47 w 107"/>
                <a:gd name="T47" fmla="*/ 2 h 195"/>
                <a:gd name="T48" fmla="*/ 47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188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91 w 183"/>
                <a:gd name="T1" fmla="*/ 0 h 126"/>
                <a:gd name="T2" fmla="*/ 86 w 183"/>
                <a:gd name="T3" fmla="*/ 13 h 126"/>
                <a:gd name="T4" fmla="*/ 79 w 183"/>
                <a:gd name="T5" fmla="*/ 26 h 126"/>
                <a:gd name="T6" fmla="*/ 70 w 183"/>
                <a:gd name="T7" fmla="*/ 37 h 126"/>
                <a:gd name="T8" fmla="*/ 60 w 183"/>
                <a:gd name="T9" fmla="*/ 47 h 126"/>
                <a:gd name="T10" fmla="*/ 48 w 183"/>
                <a:gd name="T11" fmla="*/ 56 h 126"/>
                <a:gd name="T12" fmla="*/ 36 w 183"/>
                <a:gd name="T13" fmla="*/ 61 h 126"/>
                <a:gd name="T14" fmla="*/ 24 w 183"/>
                <a:gd name="T15" fmla="*/ 63 h 126"/>
                <a:gd name="T16" fmla="*/ 12 w 183"/>
                <a:gd name="T17" fmla="*/ 60 h 126"/>
                <a:gd name="T18" fmla="*/ 3 w 183"/>
                <a:gd name="T19" fmla="*/ 55 h 126"/>
                <a:gd name="T20" fmla="*/ 0 w 183"/>
                <a:gd name="T21" fmla="*/ 48 h 126"/>
                <a:gd name="T22" fmla="*/ 0 w 183"/>
                <a:gd name="T23" fmla="*/ 41 h 126"/>
                <a:gd name="T24" fmla="*/ 4 w 183"/>
                <a:gd name="T25" fmla="*/ 35 h 126"/>
                <a:gd name="T26" fmla="*/ 11 w 183"/>
                <a:gd name="T27" fmla="*/ 29 h 126"/>
                <a:gd name="T28" fmla="*/ 19 w 183"/>
                <a:gd name="T29" fmla="*/ 25 h 126"/>
                <a:gd name="T30" fmla="*/ 29 w 183"/>
                <a:gd name="T31" fmla="*/ 23 h 126"/>
                <a:gd name="T32" fmla="*/ 39 w 183"/>
                <a:gd name="T33" fmla="*/ 25 h 126"/>
                <a:gd name="T34" fmla="*/ 48 w 183"/>
                <a:gd name="T35" fmla="*/ 26 h 126"/>
                <a:gd name="T36" fmla="*/ 56 w 183"/>
                <a:gd name="T37" fmla="*/ 24 h 126"/>
                <a:gd name="T38" fmla="*/ 65 w 183"/>
                <a:gd name="T39" fmla="*/ 20 h 126"/>
                <a:gd name="T40" fmla="*/ 74 w 183"/>
                <a:gd name="T41" fmla="*/ 15 h 126"/>
                <a:gd name="T42" fmla="*/ 80 w 183"/>
                <a:gd name="T43" fmla="*/ 10 h 126"/>
                <a:gd name="T44" fmla="*/ 86 w 183"/>
                <a:gd name="T45" fmla="*/ 5 h 126"/>
                <a:gd name="T46" fmla="*/ 90 w 183"/>
                <a:gd name="T47" fmla="*/ 1 h 126"/>
                <a:gd name="T48" fmla="*/ 9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189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2 w 102"/>
                <a:gd name="T3" fmla="*/ 7 h 197"/>
                <a:gd name="T4" fmla="*/ 23 w 102"/>
                <a:gd name="T5" fmla="*/ 16 h 197"/>
                <a:gd name="T6" fmla="*/ 34 w 102"/>
                <a:gd name="T7" fmla="*/ 27 h 197"/>
                <a:gd name="T8" fmla="*/ 42 w 102"/>
                <a:gd name="T9" fmla="*/ 38 h 197"/>
                <a:gd name="T10" fmla="*/ 48 w 102"/>
                <a:gd name="T11" fmla="*/ 51 h 197"/>
                <a:gd name="T12" fmla="*/ 52 w 102"/>
                <a:gd name="T13" fmla="*/ 64 h 197"/>
                <a:gd name="T14" fmla="*/ 52 w 102"/>
                <a:gd name="T15" fmla="*/ 76 h 197"/>
                <a:gd name="T16" fmla="*/ 47 w 102"/>
                <a:gd name="T17" fmla="*/ 88 h 197"/>
                <a:gd name="T18" fmla="*/ 40 w 102"/>
                <a:gd name="T19" fmla="*/ 95 h 197"/>
                <a:gd name="T20" fmla="*/ 33 w 102"/>
                <a:gd name="T21" fmla="*/ 98 h 197"/>
                <a:gd name="T22" fmla="*/ 26 w 102"/>
                <a:gd name="T23" fmla="*/ 97 h 197"/>
                <a:gd name="T24" fmla="*/ 20 w 102"/>
                <a:gd name="T25" fmla="*/ 91 h 197"/>
                <a:gd name="T26" fmla="*/ 15 w 102"/>
                <a:gd name="T27" fmla="*/ 85 h 197"/>
                <a:gd name="T28" fmla="*/ 13 w 102"/>
                <a:gd name="T29" fmla="*/ 75 h 197"/>
                <a:gd name="T30" fmla="*/ 13 w 102"/>
                <a:gd name="T31" fmla="*/ 66 h 197"/>
                <a:gd name="T32" fmla="*/ 16 w 102"/>
                <a:gd name="T33" fmla="*/ 56 h 197"/>
                <a:gd name="T34" fmla="*/ 19 w 102"/>
                <a:gd name="T35" fmla="*/ 48 h 197"/>
                <a:gd name="T36" fmla="*/ 18 w 102"/>
                <a:gd name="T37" fmla="*/ 38 h 197"/>
                <a:gd name="T38" fmla="*/ 16 w 102"/>
                <a:gd name="T39" fmla="*/ 29 h 197"/>
                <a:gd name="T40" fmla="*/ 12 w 102"/>
                <a:gd name="T41" fmla="*/ 20 h 197"/>
                <a:gd name="T42" fmla="*/ 8 w 102"/>
                <a:gd name="T43" fmla="*/ 12 h 197"/>
                <a:gd name="T44" fmla="*/ 4 w 102"/>
                <a:gd name="T45" fmla="*/ 6 h 197"/>
                <a:gd name="T46" fmla="*/ 1 w 102"/>
                <a:gd name="T47" fmla="*/ 2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190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1 h 129"/>
                <a:gd name="T2" fmla="*/ 14 w 180"/>
                <a:gd name="T3" fmla="*/ 0 h 129"/>
                <a:gd name="T4" fmla="*/ 28 w 180"/>
                <a:gd name="T5" fmla="*/ 0 h 129"/>
                <a:gd name="T6" fmla="*/ 44 w 180"/>
                <a:gd name="T7" fmla="*/ 3 h 129"/>
                <a:gd name="T8" fmla="*/ 57 w 180"/>
                <a:gd name="T9" fmla="*/ 8 h 129"/>
                <a:gd name="T10" fmla="*/ 70 w 180"/>
                <a:gd name="T11" fmla="*/ 15 h 129"/>
                <a:gd name="T12" fmla="*/ 80 w 180"/>
                <a:gd name="T13" fmla="*/ 23 h 129"/>
                <a:gd name="T14" fmla="*/ 87 w 180"/>
                <a:gd name="T15" fmla="*/ 33 h 129"/>
                <a:gd name="T16" fmla="*/ 90 w 180"/>
                <a:gd name="T17" fmla="*/ 45 h 129"/>
                <a:gd name="T18" fmla="*/ 89 w 180"/>
                <a:gd name="T19" fmla="*/ 55 h 129"/>
                <a:gd name="T20" fmla="*/ 85 w 180"/>
                <a:gd name="T21" fmla="*/ 61 h 129"/>
                <a:gd name="T22" fmla="*/ 78 w 180"/>
                <a:gd name="T23" fmla="*/ 64 h 129"/>
                <a:gd name="T24" fmla="*/ 71 w 180"/>
                <a:gd name="T25" fmla="*/ 64 h 129"/>
                <a:gd name="T26" fmla="*/ 62 w 180"/>
                <a:gd name="T27" fmla="*/ 60 h 129"/>
                <a:gd name="T28" fmla="*/ 55 w 180"/>
                <a:gd name="T29" fmla="*/ 54 h 129"/>
                <a:gd name="T30" fmla="*/ 49 w 180"/>
                <a:gd name="T31" fmla="*/ 46 h 129"/>
                <a:gd name="T32" fmla="*/ 46 w 180"/>
                <a:gd name="T33" fmla="*/ 36 h 129"/>
                <a:gd name="T34" fmla="*/ 44 w 180"/>
                <a:gd name="T35" fmla="*/ 28 h 129"/>
                <a:gd name="T36" fmla="*/ 38 w 180"/>
                <a:gd name="T37" fmla="*/ 22 h 129"/>
                <a:gd name="T38" fmla="*/ 30 w 180"/>
                <a:gd name="T39" fmla="*/ 15 h 129"/>
                <a:gd name="T40" fmla="*/ 22 w 180"/>
                <a:gd name="T41" fmla="*/ 10 h 129"/>
                <a:gd name="T42" fmla="*/ 14 w 180"/>
                <a:gd name="T43" fmla="*/ 6 h 129"/>
                <a:gd name="T44" fmla="*/ 7 w 180"/>
                <a:gd name="T45" fmla="*/ 3 h 129"/>
                <a:gd name="T46" fmla="*/ 2 w 180"/>
                <a:gd name="T47" fmla="*/ 1 h 129"/>
                <a:gd name="T48" fmla="*/ 0 w 180"/>
                <a:gd name="T49" fmla="*/ 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191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27 h 85"/>
                <a:gd name="T2" fmla="*/ 6 w 206"/>
                <a:gd name="T3" fmla="*/ 22 h 85"/>
                <a:gd name="T4" fmla="*/ 11 w 206"/>
                <a:gd name="T5" fmla="*/ 18 h 85"/>
                <a:gd name="T6" fmla="*/ 17 w 206"/>
                <a:gd name="T7" fmla="*/ 15 h 85"/>
                <a:gd name="T8" fmla="*/ 23 w 206"/>
                <a:gd name="T9" fmla="*/ 11 h 85"/>
                <a:gd name="T10" fmla="*/ 30 w 206"/>
                <a:gd name="T11" fmla="*/ 8 h 85"/>
                <a:gd name="T12" fmla="*/ 37 w 206"/>
                <a:gd name="T13" fmla="*/ 5 h 85"/>
                <a:gd name="T14" fmla="*/ 44 w 206"/>
                <a:gd name="T15" fmla="*/ 3 h 85"/>
                <a:gd name="T16" fmla="*/ 52 w 206"/>
                <a:gd name="T17" fmla="*/ 1 h 85"/>
                <a:gd name="T18" fmla="*/ 58 w 206"/>
                <a:gd name="T19" fmla="*/ 0 h 85"/>
                <a:gd name="T20" fmla="*/ 65 w 206"/>
                <a:gd name="T21" fmla="*/ 0 h 85"/>
                <a:gd name="T22" fmla="*/ 72 w 206"/>
                <a:gd name="T23" fmla="*/ 0 h 85"/>
                <a:gd name="T24" fmla="*/ 78 w 206"/>
                <a:gd name="T25" fmla="*/ 1 h 85"/>
                <a:gd name="T26" fmla="*/ 84 w 206"/>
                <a:gd name="T27" fmla="*/ 3 h 85"/>
                <a:gd name="T28" fmla="*/ 90 w 206"/>
                <a:gd name="T29" fmla="*/ 6 h 85"/>
                <a:gd name="T30" fmla="*/ 95 w 206"/>
                <a:gd name="T31" fmla="*/ 9 h 85"/>
                <a:gd name="T32" fmla="*/ 99 w 206"/>
                <a:gd name="T33" fmla="*/ 14 h 85"/>
                <a:gd name="T34" fmla="*/ 103 w 206"/>
                <a:gd name="T35" fmla="*/ 23 h 85"/>
                <a:gd name="T36" fmla="*/ 103 w 206"/>
                <a:gd name="T37" fmla="*/ 31 h 85"/>
                <a:gd name="T38" fmla="*/ 99 w 206"/>
                <a:gd name="T39" fmla="*/ 36 h 85"/>
                <a:gd name="T40" fmla="*/ 93 w 206"/>
                <a:gd name="T41" fmla="*/ 41 h 85"/>
                <a:gd name="T42" fmla="*/ 84 w 206"/>
                <a:gd name="T43" fmla="*/ 42 h 85"/>
                <a:gd name="T44" fmla="*/ 75 w 206"/>
                <a:gd name="T45" fmla="*/ 42 h 85"/>
                <a:gd name="T46" fmla="*/ 66 w 206"/>
                <a:gd name="T47" fmla="*/ 38 h 85"/>
                <a:gd name="T48" fmla="*/ 58 w 206"/>
                <a:gd name="T49" fmla="*/ 31 h 85"/>
                <a:gd name="T50" fmla="*/ 51 w 206"/>
                <a:gd name="T51" fmla="*/ 26 h 85"/>
                <a:gd name="T52" fmla="*/ 42 w 206"/>
                <a:gd name="T53" fmla="*/ 23 h 85"/>
                <a:gd name="T54" fmla="*/ 33 w 206"/>
                <a:gd name="T55" fmla="*/ 22 h 85"/>
                <a:gd name="T56" fmla="*/ 23 w 206"/>
                <a:gd name="T57" fmla="*/ 23 h 85"/>
                <a:gd name="T58" fmla="*/ 14 w 206"/>
                <a:gd name="T59" fmla="*/ 24 h 85"/>
                <a:gd name="T60" fmla="*/ 7 w 206"/>
                <a:gd name="T61" fmla="*/ 25 h 85"/>
                <a:gd name="T62" fmla="*/ 2 w 206"/>
                <a:gd name="T63" fmla="*/ 26 h 85"/>
                <a:gd name="T64" fmla="*/ 0 w 206"/>
                <a:gd name="T65" fmla="*/ 2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192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2 h 95"/>
                <a:gd name="T2" fmla="*/ 11 w 147"/>
                <a:gd name="T3" fmla="*/ 1 h 95"/>
                <a:gd name="T4" fmla="*/ 23 w 147"/>
                <a:gd name="T5" fmla="*/ 0 h 95"/>
                <a:gd name="T6" fmla="*/ 34 w 147"/>
                <a:gd name="T7" fmla="*/ 1 h 95"/>
                <a:gd name="T8" fmla="*/ 46 w 147"/>
                <a:gd name="T9" fmla="*/ 4 h 95"/>
                <a:gd name="T10" fmla="*/ 56 w 147"/>
                <a:gd name="T11" fmla="*/ 8 h 95"/>
                <a:gd name="T12" fmla="*/ 64 w 147"/>
                <a:gd name="T13" fmla="*/ 14 h 95"/>
                <a:gd name="T14" fmla="*/ 71 w 147"/>
                <a:gd name="T15" fmla="*/ 22 h 95"/>
                <a:gd name="T16" fmla="*/ 74 w 147"/>
                <a:gd name="T17" fmla="*/ 31 h 95"/>
                <a:gd name="T18" fmla="*/ 73 w 147"/>
                <a:gd name="T19" fmla="*/ 39 h 95"/>
                <a:gd name="T20" fmla="*/ 71 w 147"/>
                <a:gd name="T21" fmla="*/ 44 h 95"/>
                <a:gd name="T22" fmla="*/ 65 w 147"/>
                <a:gd name="T23" fmla="*/ 47 h 95"/>
                <a:gd name="T24" fmla="*/ 60 w 147"/>
                <a:gd name="T25" fmla="*/ 47 h 95"/>
                <a:gd name="T26" fmla="*/ 53 w 147"/>
                <a:gd name="T27" fmla="*/ 45 h 95"/>
                <a:gd name="T28" fmla="*/ 47 w 147"/>
                <a:gd name="T29" fmla="*/ 41 h 95"/>
                <a:gd name="T30" fmla="*/ 42 w 147"/>
                <a:gd name="T31" fmla="*/ 35 h 95"/>
                <a:gd name="T32" fmla="*/ 39 w 147"/>
                <a:gd name="T33" fmla="*/ 27 h 95"/>
                <a:gd name="T34" fmla="*/ 36 w 147"/>
                <a:gd name="T35" fmla="*/ 21 h 95"/>
                <a:gd name="T36" fmla="*/ 31 w 147"/>
                <a:gd name="T37" fmla="*/ 16 h 95"/>
                <a:gd name="T38" fmla="*/ 25 w 147"/>
                <a:gd name="T39" fmla="*/ 11 h 95"/>
                <a:gd name="T40" fmla="*/ 18 w 147"/>
                <a:gd name="T41" fmla="*/ 8 h 95"/>
                <a:gd name="T42" fmla="*/ 11 w 147"/>
                <a:gd name="T43" fmla="*/ 6 h 95"/>
                <a:gd name="T44" fmla="*/ 5 w 147"/>
                <a:gd name="T45" fmla="*/ 3 h 95"/>
                <a:gd name="T46" fmla="*/ 2 w 147"/>
                <a:gd name="T47" fmla="*/ 3 h 95"/>
                <a:gd name="T48" fmla="*/ 0 w 147"/>
                <a:gd name="T49" fmla="*/ 2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193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10 w 87"/>
                <a:gd name="T3" fmla="*/ 5 h 154"/>
                <a:gd name="T4" fmla="*/ 19 w 87"/>
                <a:gd name="T5" fmla="*/ 12 h 154"/>
                <a:gd name="T6" fmla="*/ 28 w 87"/>
                <a:gd name="T7" fmla="*/ 20 h 154"/>
                <a:gd name="T8" fmla="*/ 34 w 87"/>
                <a:gd name="T9" fmla="*/ 29 h 154"/>
                <a:gd name="T10" fmla="*/ 40 w 87"/>
                <a:gd name="T11" fmla="*/ 39 h 154"/>
                <a:gd name="T12" fmla="*/ 43 w 87"/>
                <a:gd name="T13" fmla="*/ 49 h 154"/>
                <a:gd name="T14" fmla="*/ 43 w 87"/>
                <a:gd name="T15" fmla="*/ 59 h 154"/>
                <a:gd name="T16" fmla="*/ 40 w 87"/>
                <a:gd name="T17" fmla="*/ 69 h 154"/>
                <a:gd name="T18" fmla="*/ 35 w 87"/>
                <a:gd name="T19" fmla="*/ 75 h 154"/>
                <a:gd name="T20" fmla="*/ 29 w 87"/>
                <a:gd name="T21" fmla="*/ 77 h 154"/>
                <a:gd name="T22" fmla="*/ 24 w 87"/>
                <a:gd name="T23" fmla="*/ 76 h 154"/>
                <a:gd name="T24" fmla="*/ 19 w 87"/>
                <a:gd name="T25" fmla="*/ 72 h 154"/>
                <a:gd name="T26" fmla="*/ 15 w 87"/>
                <a:gd name="T27" fmla="*/ 67 h 154"/>
                <a:gd name="T28" fmla="*/ 13 w 87"/>
                <a:gd name="T29" fmla="*/ 59 h 154"/>
                <a:gd name="T30" fmla="*/ 13 w 87"/>
                <a:gd name="T31" fmla="*/ 51 h 154"/>
                <a:gd name="T32" fmla="*/ 15 w 87"/>
                <a:gd name="T33" fmla="*/ 44 h 154"/>
                <a:gd name="T34" fmla="*/ 17 w 87"/>
                <a:gd name="T35" fmla="*/ 37 h 154"/>
                <a:gd name="T36" fmla="*/ 15 w 87"/>
                <a:gd name="T37" fmla="*/ 30 h 154"/>
                <a:gd name="T38" fmla="*/ 13 w 87"/>
                <a:gd name="T39" fmla="*/ 22 h 154"/>
                <a:gd name="T40" fmla="*/ 10 w 87"/>
                <a:gd name="T41" fmla="*/ 15 h 154"/>
                <a:gd name="T42" fmla="*/ 7 w 87"/>
                <a:gd name="T43" fmla="*/ 10 h 154"/>
                <a:gd name="T44" fmla="*/ 3 w 87"/>
                <a:gd name="T45" fmla="*/ 5 h 154"/>
                <a:gd name="T46" fmla="*/ 1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194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34 h 69"/>
                <a:gd name="T2" fmla="*/ 7 w 161"/>
                <a:gd name="T3" fmla="*/ 26 h 69"/>
                <a:gd name="T4" fmla="*/ 15 w 161"/>
                <a:gd name="T5" fmla="*/ 18 h 69"/>
                <a:gd name="T6" fmla="*/ 25 w 161"/>
                <a:gd name="T7" fmla="*/ 11 h 69"/>
                <a:gd name="T8" fmla="*/ 35 w 161"/>
                <a:gd name="T9" fmla="*/ 5 h 69"/>
                <a:gd name="T10" fmla="*/ 45 w 161"/>
                <a:gd name="T11" fmla="*/ 2 h 69"/>
                <a:gd name="T12" fmla="*/ 55 w 161"/>
                <a:gd name="T13" fmla="*/ 0 h 69"/>
                <a:gd name="T14" fmla="*/ 65 w 161"/>
                <a:gd name="T15" fmla="*/ 2 h 69"/>
                <a:gd name="T16" fmla="*/ 74 w 161"/>
                <a:gd name="T17" fmla="*/ 6 h 69"/>
                <a:gd name="T18" fmla="*/ 79 w 161"/>
                <a:gd name="T19" fmla="*/ 12 h 69"/>
                <a:gd name="T20" fmla="*/ 81 w 161"/>
                <a:gd name="T21" fmla="*/ 18 h 69"/>
                <a:gd name="T22" fmla="*/ 78 w 161"/>
                <a:gd name="T23" fmla="*/ 23 h 69"/>
                <a:gd name="T24" fmla="*/ 74 w 161"/>
                <a:gd name="T25" fmla="*/ 27 h 69"/>
                <a:gd name="T26" fmla="*/ 68 w 161"/>
                <a:gd name="T27" fmla="*/ 30 h 69"/>
                <a:gd name="T28" fmla="*/ 61 w 161"/>
                <a:gd name="T29" fmla="*/ 32 h 69"/>
                <a:gd name="T30" fmla="*/ 53 w 161"/>
                <a:gd name="T31" fmla="*/ 30 h 69"/>
                <a:gd name="T32" fmla="*/ 45 w 161"/>
                <a:gd name="T33" fmla="*/ 27 h 69"/>
                <a:gd name="T34" fmla="*/ 39 w 161"/>
                <a:gd name="T35" fmla="*/ 24 h 69"/>
                <a:gd name="T36" fmla="*/ 32 w 161"/>
                <a:gd name="T37" fmla="*/ 23 h 69"/>
                <a:gd name="T38" fmla="*/ 24 w 161"/>
                <a:gd name="T39" fmla="*/ 25 h 69"/>
                <a:gd name="T40" fmla="*/ 17 w 161"/>
                <a:gd name="T41" fmla="*/ 27 h 69"/>
                <a:gd name="T42" fmla="*/ 11 w 161"/>
                <a:gd name="T43" fmla="*/ 29 h 69"/>
                <a:gd name="T44" fmla="*/ 5 w 161"/>
                <a:gd name="T45" fmla="*/ 32 h 69"/>
                <a:gd name="T46" fmla="*/ 1 w 161"/>
                <a:gd name="T47" fmla="*/ 34 h 69"/>
                <a:gd name="T48" fmla="*/ 0 w 161"/>
                <a:gd name="T49" fmla="*/ 34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195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66 h 133"/>
                <a:gd name="T2" fmla="*/ 1 w 114"/>
                <a:gd name="T3" fmla="*/ 55 h 133"/>
                <a:gd name="T4" fmla="*/ 3 w 114"/>
                <a:gd name="T5" fmla="*/ 44 h 133"/>
                <a:gd name="T6" fmla="*/ 6 w 114"/>
                <a:gd name="T7" fmla="*/ 32 h 133"/>
                <a:gd name="T8" fmla="*/ 11 w 114"/>
                <a:gd name="T9" fmla="*/ 22 h 133"/>
                <a:gd name="T10" fmla="*/ 18 w 114"/>
                <a:gd name="T11" fmla="*/ 12 h 133"/>
                <a:gd name="T12" fmla="*/ 25 w 114"/>
                <a:gd name="T13" fmla="*/ 6 h 133"/>
                <a:gd name="T14" fmla="*/ 34 w 114"/>
                <a:gd name="T15" fmla="*/ 1 h 133"/>
                <a:gd name="T16" fmla="*/ 43 w 114"/>
                <a:gd name="T17" fmla="*/ 0 h 133"/>
                <a:gd name="T18" fmla="*/ 51 w 114"/>
                <a:gd name="T19" fmla="*/ 2 h 133"/>
                <a:gd name="T20" fmla="*/ 56 w 114"/>
                <a:gd name="T21" fmla="*/ 6 h 133"/>
                <a:gd name="T22" fmla="*/ 57 w 114"/>
                <a:gd name="T23" fmla="*/ 11 h 133"/>
                <a:gd name="T24" fmla="*/ 56 w 114"/>
                <a:gd name="T25" fmla="*/ 17 h 133"/>
                <a:gd name="T26" fmla="*/ 53 w 114"/>
                <a:gd name="T27" fmla="*/ 23 h 133"/>
                <a:gd name="T28" fmla="*/ 47 w 114"/>
                <a:gd name="T29" fmla="*/ 28 h 133"/>
                <a:gd name="T30" fmla="*/ 41 w 114"/>
                <a:gd name="T31" fmla="*/ 32 h 133"/>
                <a:gd name="T32" fmla="*/ 32 w 114"/>
                <a:gd name="T33" fmla="*/ 33 h 133"/>
                <a:gd name="T34" fmla="*/ 26 w 114"/>
                <a:gd name="T35" fmla="*/ 34 h 133"/>
                <a:gd name="T36" fmla="*/ 20 w 114"/>
                <a:gd name="T37" fmla="*/ 38 h 133"/>
                <a:gd name="T38" fmla="*/ 14 w 114"/>
                <a:gd name="T39" fmla="*/ 44 h 133"/>
                <a:gd name="T40" fmla="*/ 9 w 114"/>
                <a:gd name="T41" fmla="*/ 49 h 133"/>
                <a:gd name="T42" fmla="*/ 6 w 114"/>
                <a:gd name="T43" fmla="*/ 56 h 133"/>
                <a:gd name="T44" fmla="*/ 3 w 114"/>
                <a:gd name="T45" fmla="*/ 61 h 133"/>
                <a:gd name="T46" fmla="*/ 1 w 114"/>
                <a:gd name="T47" fmla="*/ 65 h 133"/>
                <a:gd name="T48" fmla="*/ 0 w 114"/>
                <a:gd name="T49" fmla="*/ 6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196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5 w 70"/>
                <a:gd name="T1" fmla="*/ 82 h 163"/>
                <a:gd name="T2" fmla="*/ 9 w 70"/>
                <a:gd name="T3" fmla="*/ 73 h 163"/>
                <a:gd name="T4" fmla="*/ 4 w 70"/>
                <a:gd name="T5" fmla="*/ 62 h 163"/>
                <a:gd name="T6" fmla="*/ 1 w 70"/>
                <a:gd name="T7" fmla="*/ 51 h 163"/>
                <a:gd name="T8" fmla="*/ 0 w 70"/>
                <a:gd name="T9" fmla="*/ 39 h 163"/>
                <a:gd name="T10" fmla="*/ 0 w 70"/>
                <a:gd name="T11" fmla="*/ 28 h 163"/>
                <a:gd name="T12" fmla="*/ 2 w 70"/>
                <a:gd name="T13" fmla="*/ 18 h 163"/>
                <a:gd name="T14" fmla="*/ 6 w 70"/>
                <a:gd name="T15" fmla="*/ 9 h 163"/>
                <a:gd name="T16" fmla="*/ 14 w 70"/>
                <a:gd name="T17" fmla="*/ 3 h 163"/>
                <a:gd name="T18" fmla="*/ 21 w 70"/>
                <a:gd name="T19" fmla="*/ 0 h 163"/>
                <a:gd name="T20" fmla="*/ 28 w 70"/>
                <a:gd name="T21" fmla="*/ 1 h 163"/>
                <a:gd name="T22" fmla="*/ 32 w 70"/>
                <a:gd name="T23" fmla="*/ 5 h 163"/>
                <a:gd name="T24" fmla="*/ 35 w 70"/>
                <a:gd name="T25" fmla="*/ 11 h 163"/>
                <a:gd name="T26" fmla="*/ 35 w 70"/>
                <a:gd name="T27" fmla="*/ 17 h 163"/>
                <a:gd name="T28" fmla="*/ 34 w 70"/>
                <a:gd name="T29" fmla="*/ 24 h 163"/>
                <a:gd name="T30" fmla="*/ 29 w 70"/>
                <a:gd name="T31" fmla="*/ 31 h 163"/>
                <a:gd name="T32" fmla="*/ 24 w 70"/>
                <a:gd name="T33" fmla="*/ 37 h 163"/>
                <a:gd name="T34" fmla="*/ 17 w 70"/>
                <a:gd name="T35" fmla="*/ 49 h 163"/>
                <a:gd name="T36" fmla="*/ 13 w 70"/>
                <a:gd name="T37" fmla="*/ 64 h 163"/>
                <a:gd name="T38" fmla="*/ 14 w 70"/>
                <a:gd name="T39" fmla="*/ 76 h 163"/>
                <a:gd name="T40" fmla="*/ 15 w 70"/>
                <a:gd name="T41" fmla="*/ 8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197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4 w 361"/>
                <a:gd name="T1" fmla="*/ 3 h 348"/>
                <a:gd name="T2" fmla="*/ 0 w 361"/>
                <a:gd name="T3" fmla="*/ 1 h 348"/>
                <a:gd name="T4" fmla="*/ 0 w 361"/>
                <a:gd name="T5" fmla="*/ 0 h 348"/>
                <a:gd name="T6" fmla="*/ 4 w 361"/>
                <a:gd name="T7" fmla="*/ 0 h 348"/>
                <a:gd name="T8" fmla="*/ 11 w 361"/>
                <a:gd name="T9" fmla="*/ 2 h 348"/>
                <a:gd name="T10" fmla="*/ 22 w 361"/>
                <a:gd name="T11" fmla="*/ 4 h 348"/>
                <a:gd name="T12" fmla="*/ 34 w 361"/>
                <a:gd name="T13" fmla="*/ 8 h 348"/>
                <a:gd name="T14" fmla="*/ 49 w 361"/>
                <a:gd name="T15" fmla="*/ 13 h 348"/>
                <a:gd name="T16" fmla="*/ 64 w 361"/>
                <a:gd name="T17" fmla="*/ 20 h 348"/>
                <a:gd name="T18" fmla="*/ 81 w 361"/>
                <a:gd name="T19" fmla="*/ 27 h 348"/>
                <a:gd name="T20" fmla="*/ 98 w 361"/>
                <a:gd name="T21" fmla="*/ 37 h 348"/>
                <a:gd name="T22" fmla="*/ 114 w 361"/>
                <a:gd name="T23" fmla="*/ 48 h 348"/>
                <a:gd name="T24" fmla="*/ 131 w 361"/>
                <a:gd name="T25" fmla="*/ 60 h 348"/>
                <a:gd name="T26" fmla="*/ 145 w 361"/>
                <a:gd name="T27" fmla="*/ 73 h 348"/>
                <a:gd name="T28" fmla="*/ 158 w 361"/>
                <a:gd name="T29" fmla="*/ 89 h 348"/>
                <a:gd name="T30" fmla="*/ 170 w 361"/>
                <a:gd name="T31" fmla="*/ 105 h 348"/>
                <a:gd name="T32" fmla="*/ 178 w 361"/>
                <a:gd name="T33" fmla="*/ 123 h 348"/>
                <a:gd name="T34" fmla="*/ 180 w 361"/>
                <a:gd name="T35" fmla="*/ 134 h 348"/>
                <a:gd name="T36" fmla="*/ 179 w 361"/>
                <a:gd name="T37" fmla="*/ 144 h 348"/>
                <a:gd name="T38" fmla="*/ 177 w 361"/>
                <a:gd name="T39" fmla="*/ 152 h 348"/>
                <a:gd name="T40" fmla="*/ 173 w 361"/>
                <a:gd name="T41" fmla="*/ 160 h 348"/>
                <a:gd name="T42" fmla="*/ 168 w 361"/>
                <a:gd name="T43" fmla="*/ 166 h 348"/>
                <a:gd name="T44" fmla="*/ 164 w 361"/>
                <a:gd name="T45" fmla="*/ 170 h 348"/>
                <a:gd name="T46" fmla="*/ 161 w 361"/>
                <a:gd name="T47" fmla="*/ 173 h 348"/>
                <a:gd name="T48" fmla="*/ 160 w 361"/>
                <a:gd name="T49" fmla="*/ 174 h 348"/>
                <a:gd name="T50" fmla="*/ 160 w 361"/>
                <a:gd name="T51" fmla="*/ 173 h 348"/>
                <a:gd name="T52" fmla="*/ 163 w 361"/>
                <a:gd name="T53" fmla="*/ 171 h 348"/>
                <a:gd name="T54" fmla="*/ 165 w 361"/>
                <a:gd name="T55" fmla="*/ 166 h 348"/>
                <a:gd name="T56" fmla="*/ 168 w 361"/>
                <a:gd name="T57" fmla="*/ 160 h 348"/>
                <a:gd name="T58" fmla="*/ 170 w 361"/>
                <a:gd name="T59" fmla="*/ 153 h 348"/>
                <a:gd name="T60" fmla="*/ 171 w 361"/>
                <a:gd name="T61" fmla="*/ 144 h 348"/>
                <a:gd name="T62" fmla="*/ 170 w 361"/>
                <a:gd name="T63" fmla="*/ 134 h 348"/>
                <a:gd name="T64" fmla="*/ 168 w 361"/>
                <a:gd name="T65" fmla="*/ 122 h 348"/>
                <a:gd name="T66" fmla="*/ 163 w 361"/>
                <a:gd name="T67" fmla="*/ 110 h 348"/>
                <a:gd name="T68" fmla="*/ 154 w 361"/>
                <a:gd name="T69" fmla="*/ 97 h 348"/>
                <a:gd name="T70" fmla="*/ 141 w 361"/>
                <a:gd name="T71" fmla="*/ 83 h 348"/>
                <a:gd name="T72" fmla="*/ 125 w 361"/>
                <a:gd name="T73" fmla="*/ 68 h 348"/>
                <a:gd name="T74" fmla="*/ 103 w 361"/>
                <a:gd name="T75" fmla="*/ 52 h 348"/>
                <a:gd name="T76" fmla="*/ 76 w 361"/>
                <a:gd name="T77" fmla="*/ 37 h 348"/>
                <a:gd name="T78" fmla="*/ 44 w 361"/>
                <a:gd name="T79" fmla="*/ 20 h 348"/>
                <a:gd name="T80" fmla="*/ 4 w 361"/>
                <a:gd name="T81" fmla="*/ 3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198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3 w 126"/>
                <a:gd name="T1" fmla="*/ 0 h 343"/>
                <a:gd name="T2" fmla="*/ 5 w 126"/>
                <a:gd name="T3" fmla="*/ 15 h 343"/>
                <a:gd name="T4" fmla="*/ 1 w 126"/>
                <a:gd name="T5" fmla="*/ 35 h 343"/>
                <a:gd name="T6" fmla="*/ 0 w 126"/>
                <a:gd name="T7" fmla="*/ 60 h 343"/>
                <a:gd name="T8" fmla="*/ 3 w 126"/>
                <a:gd name="T9" fmla="*/ 87 h 343"/>
                <a:gd name="T10" fmla="*/ 10 w 126"/>
                <a:gd name="T11" fmla="*/ 114 h 343"/>
                <a:gd name="T12" fmla="*/ 22 w 126"/>
                <a:gd name="T13" fmla="*/ 138 h 343"/>
                <a:gd name="T14" fmla="*/ 40 w 126"/>
                <a:gd name="T15" fmla="*/ 158 h 343"/>
                <a:gd name="T16" fmla="*/ 63 w 126"/>
                <a:gd name="T17" fmla="*/ 171 h 343"/>
                <a:gd name="T18" fmla="*/ 62 w 126"/>
                <a:gd name="T19" fmla="*/ 170 h 343"/>
                <a:gd name="T20" fmla="*/ 58 w 126"/>
                <a:gd name="T21" fmla="*/ 166 h 343"/>
                <a:gd name="T22" fmla="*/ 51 w 126"/>
                <a:gd name="T23" fmla="*/ 160 h 343"/>
                <a:gd name="T24" fmla="*/ 44 w 126"/>
                <a:gd name="T25" fmla="*/ 153 h 343"/>
                <a:gd name="T26" fmla="*/ 36 w 126"/>
                <a:gd name="T27" fmla="*/ 144 h 343"/>
                <a:gd name="T28" fmla="*/ 28 w 126"/>
                <a:gd name="T29" fmla="*/ 133 h 343"/>
                <a:gd name="T30" fmla="*/ 21 w 126"/>
                <a:gd name="T31" fmla="*/ 122 h 343"/>
                <a:gd name="T32" fmla="*/ 15 w 126"/>
                <a:gd name="T33" fmla="*/ 110 h 343"/>
                <a:gd name="T34" fmla="*/ 10 w 126"/>
                <a:gd name="T35" fmla="*/ 91 h 343"/>
                <a:gd name="T36" fmla="*/ 7 w 126"/>
                <a:gd name="T37" fmla="*/ 72 h 343"/>
                <a:gd name="T38" fmla="*/ 6 w 126"/>
                <a:gd name="T39" fmla="*/ 54 h 343"/>
                <a:gd name="T40" fmla="*/ 7 w 126"/>
                <a:gd name="T41" fmla="*/ 36 h 343"/>
                <a:gd name="T42" fmla="*/ 9 w 126"/>
                <a:gd name="T43" fmla="*/ 21 h 343"/>
                <a:gd name="T44" fmla="*/ 10 w 126"/>
                <a:gd name="T45" fmla="*/ 10 h 343"/>
                <a:gd name="T46" fmla="*/ 12 w 126"/>
                <a:gd name="T47" fmla="*/ 2 h 343"/>
                <a:gd name="T48" fmla="*/ 13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199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65 w 332"/>
                <a:gd name="T1" fmla="*/ 80 h 160"/>
                <a:gd name="T2" fmla="*/ 162 w 332"/>
                <a:gd name="T3" fmla="*/ 73 h 160"/>
                <a:gd name="T4" fmla="*/ 158 w 332"/>
                <a:gd name="T5" fmla="*/ 65 h 160"/>
                <a:gd name="T6" fmla="*/ 152 w 332"/>
                <a:gd name="T7" fmla="*/ 57 h 160"/>
                <a:gd name="T8" fmla="*/ 144 w 332"/>
                <a:gd name="T9" fmla="*/ 48 h 160"/>
                <a:gd name="T10" fmla="*/ 136 w 332"/>
                <a:gd name="T11" fmla="*/ 40 h 160"/>
                <a:gd name="T12" fmla="*/ 126 w 332"/>
                <a:gd name="T13" fmla="*/ 31 h 160"/>
                <a:gd name="T14" fmla="*/ 115 w 332"/>
                <a:gd name="T15" fmla="*/ 24 h 160"/>
                <a:gd name="T16" fmla="*/ 103 w 332"/>
                <a:gd name="T17" fmla="*/ 17 h 160"/>
                <a:gd name="T18" fmla="*/ 91 w 332"/>
                <a:gd name="T19" fmla="*/ 10 h 160"/>
                <a:gd name="T20" fmla="*/ 79 w 332"/>
                <a:gd name="T21" fmla="*/ 5 h 160"/>
                <a:gd name="T22" fmla="*/ 66 w 332"/>
                <a:gd name="T23" fmla="*/ 2 h 160"/>
                <a:gd name="T24" fmla="*/ 52 w 332"/>
                <a:gd name="T25" fmla="*/ 0 h 160"/>
                <a:gd name="T26" fmla="*/ 38 w 332"/>
                <a:gd name="T27" fmla="*/ 0 h 160"/>
                <a:gd name="T28" fmla="*/ 25 w 332"/>
                <a:gd name="T29" fmla="*/ 1 h 160"/>
                <a:gd name="T30" fmla="*/ 13 w 332"/>
                <a:gd name="T31" fmla="*/ 5 h 160"/>
                <a:gd name="T32" fmla="*/ 0 w 332"/>
                <a:gd name="T33" fmla="*/ 11 h 160"/>
                <a:gd name="T34" fmla="*/ 2 w 332"/>
                <a:gd name="T35" fmla="*/ 10 h 160"/>
                <a:gd name="T36" fmla="*/ 7 w 332"/>
                <a:gd name="T37" fmla="*/ 10 h 160"/>
                <a:gd name="T38" fmla="*/ 16 w 332"/>
                <a:gd name="T39" fmla="*/ 9 h 160"/>
                <a:gd name="T40" fmla="*/ 27 w 332"/>
                <a:gd name="T41" fmla="*/ 7 h 160"/>
                <a:gd name="T42" fmla="*/ 39 w 332"/>
                <a:gd name="T43" fmla="*/ 6 h 160"/>
                <a:gd name="T44" fmla="*/ 52 w 332"/>
                <a:gd name="T45" fmla="*/ 7 h 160"/>
                <a:gd name="T46" fmla="*/ 66 w 332"/>
                <a:gd name="T47" fmla="*/ 9 h 160"/>
                <a:gd name="T48" fmla="*/ 78 w 332"/>
                <a:gd name="T49" fmla="*/ 12 h 160"/>
                <a:gd name="T50" fmla="*/ 96 w 332"/>
                <a:gd name="T51" fmla="*/ 20 h 160"/>
                <a:gd name="T52" fmla="*/ 112 w 332"/>
                <a:gd name="T53" fmla="*/ 29 h 160"/>
                <a:gd name="T54" fmla="*/ 127 w 332"/>
                <a:gd name="T55" fmla="*/ 40 h 160"/>
                <a:gd name="T56" fmla="*/ 140 w 332"/>
                <a:gd name="T57" fmla="*/ 52 h 160"/>
                <a:gd name="T58" fmla="*/ 151 w 332"/>
                <a:gd name="T59" fmla="*/ 62 h 160"/>
                <a:gd name="T60" fmla="*/ 158 w 332"/>
                <a:gd name="T61" fmla="*/ 72 h 160"/>
                <a:gd name="T62" fmla="*/ 164 w 332"/>
                <a:gd name="T63" fmla="*/ 78 h 160"/>
                <a:gd name="T64" fmla="*/ 165 w 332"/>
                <a:gd name="T65" fmla="*/ 8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200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65 w 373"/>
                <a:gd name="T1" fmla="*/ 667 h 1340"/>
                <a:gd name="T2" fmla="*/ 121 w 373"/>
                <a:gd name="T3" fmla="*/ 662 h 1340"/>
                <a:gd name="T4" fmla="*/ 81 w 373"/>
                <a:gd name="T5" fmla="*/ 652 h 1340"/>
                <a:gd name="T6" fmla="*/ 48 w 373"/>
                <a:gd name="T7" fmla="*/ 634 h 1340"/>
                <a:gd name="T8" fmla="*/ 26 w 373"/>
                <a:gd name="T9" fmla="*/ 606 h 1340"/>
                <a:gd name="T10" fmla="*/ 21 w 373"/>
                <a:gd name="T11" fmla="*/ 565 h 1340"/>
                <a:gd name="T12" fmla="*/ 34 w 373"/>
                <a:gd name="T13" fmla="*/ 508 h 1340"/>
                <a:gd name="T14" fmla="*/ 71 w 373"/>
                <a:gd name="T15" fmla="*/ 433 h 1340"/>
                <a:gd name="T16" fmla="*/ 124 w 373"/>
                <a:gd name="T17" fmla="*/ 350 h 1340"/>
                <a:gd name="T18" fmla="*/ 159 w 373"/>
                <a:gd name="T19" fmla="*/ 278 h 1340"/>
                <a:gd name="T20" fmla="*/ 178 w 373"/>
                <a:gd name="T21" fmla="*/ 213 h 1340"/>
                <a:gd name="T22" fmla="*/ 184 w 373"/>
                <a:gd name="T23" fmla="*/ 155 h 1340"/>
                <a:gd name="T24" fmla="*/ 177 w 373"/>
                <a:gd name="T25" fmla="*/ 105 h 1340"/>
                <a:gd name="T26" fmla="*/ 161 w 373"/>
                <a:gd name="T27" fmla="*/ 65 h 1340"/>
                <a:gd name="T28" fmla="*/ 138 w 373"/>
                <a:gd name="T29" fmla="*/ 33 h 1340"/>
                <a:gd name="T30" fmla="*/ 109 w 373"/>
                <a:gd name="T31" fmla="*/ 11 h 1340"/>
                <a:gd name="T32" fmla="*/ 81 w 373"/>
                <a:gd name="T33" fmla="*/ 1 h 1340"/>
                <a:gd name="T34" fmla="*/ 59 w 373"/>
                <a:gd name="T35" fmla="*/ 1 h 1340"/>
                <a:gd name="T36" fmla="*/ 42 w 373"/>
                <a:gd name="T37" fmla="*/ 7 h 1340"/>
                <a:gd name="T38" fmla="*/ 28 w 373"/>
                <a:gd name="T39" fmla="*/ 18 h 1340"/>
                <a:gd name="T40" fmla="*/ 16 w 373"/>
                <a:gd name="T41" fmla="*/ 31 h 1340"/>
                <a:gd name="T42" fmla="*/ 8 w 373"/>
                <a:gd name="T43" fmla="*/ 43 h 1340"/>
                <a:gd name="T44" fmla="*/ 3 w 373"/>
                <a:gd name="T45" fmla="*/ 54 h 1340"/>
                <a:gd name="T46" fmla="*/ 0 w 373"/>
                <a:gd name="T47" fmla="*/ 60 h 1340"/>
                <a:gd name="T48" fmla="*/ 0 w 373"/>
                <a:gd name="T49" fmla="*/ 61 h 1340"/>
                <a:gd name="T50" fmla="*/ 4 w 373"/>
                <a:gd name="T51" fmla="*/ 55 h 1340"/>
                <a:gd name="T52" fmla="*/ 11 w 373"/>
                <a:gd name="T53" fmla="*/ 47 h 1340"/>
                <a:gd name="T54" fmla="*/ 22 w 373"/>
                <a:gd name="T55" fmla="*/ 38 h 1340"/>
                <a:gd name="T56" fmla="*/ 34 w 373"/>
                <a:gd name="T57" fmla="*/ 27 h 1340"/>
                <a:gd name="T58" fmla="*/ 49 w 373"/>
                <a:gd name="T59" fmla="*/ 19 h 1340"/>
                <a:gd name="T60" fmla="*/ 66 w 373"/>
                <a:gd name="T61" fmla="*/ 13 h 1340"/>
                <a:gd name="T62" fmla="*/ 85 w 373"/>
                <a:gd name="T63" fmla="*/ 13 h 1340"/>
                <a:gd name="T64" fmla="*/ 105 w 373"/>
                <a:gd name="T65" fmla="*/ 21 h 1340"/>
                <a:gd name="T66" fmla="*/ 126 w 373"/>
                <a:gd name="T67" fmla="*/ 36 h 1340"/>
                <a:gd name="T68" fmla="*/ 146 w 373"/>
                <a:gd name="T69" fmla="*/ 57 h 1340"/>
                <a:gd name="T70" fmla="*/ 163 w 373"/>
                <a:gd name="T71" fmla="*/ 84 h 1340"/>
                <a:gd name="T72" fmla="*/ 175 w 373"/>
                <a:gd name="T73" fmla="*/ 118 h 1340"/>
                <a:gd name="T74" fmla="*/ 180 w 373"/>
                <a:gd name="T75" fmla="*/ 157 h 1340"/>
                <a:gd name="T76" fmla="*/ 176 w 373"/>
                <a:gd name="T77" fmla="*/ 201 h 1340"/>
                <a:gd name="T78" fmla="*/ 161 w 373"/>
                <a:gd name="T79" fmla="*/ 250 h 1340"/>
                <a:gd name="T80" fmla="*/ 134 w 373"/>
                <a:gd name="T81" fmla="*/ 305 h 1340"/>
                <a:gd name="T82" fmla="*/ 102 w 373"/>
                <a:gd name="T83" fmla="*/ 357 h 1340"/>
                <a:gd name="T84" fmla="*/ 72 w 373"/>
                <a:gd name="T85" fmla="*/ 406 h 1340"/>
                <a:gd name="T86" fmla="*/ 46 w 373"/>
                <a:gd name="T87" fmla="*/ 451 h 1340"/>
                <a:gd name="T88" fmla="*/ 24 w 373"/>
                <a:gd name="T89" fmla="*/ 492 h 1340"/>
                <a:gd name="T90" fmla="*/ 9 w 373"/>
                <a:gd name="T91" fmla="*/ 530 h 1340"/>
                <a:gd name="T92" fmla="*/ 3 w 373"/>
                <a:gd name="T93" fmla="*/ 565 h 1340"/>
                <a:gd name="T94" fmla="*/ 9 w 373"/>
                <a:gd name="T95" fmla="*/ 597 h 1340"/>
                <a:gd name="T96" fmla="*/ 28 w 373"/>
                <a:gd name="T97" fmla="*/ 625 h 1340"/>
                <a:gd name="T98" fmla="*/ 52 w 373"/>
                <a:gd name="T99" fmla="*/ 645 h 1340"/>
                <a:gd name="T100" fmla="*/ 79 w 373"/>
                <a:gd name="T101" fmla="*/ 659 h 1340"/>
                <a:gd name="T102" fmla="*/ 107 w 373"/>
                <a:gd name="T103" fmla="*/ 666 h 1340"/>
                <a:gd name="T104" fmla="*/ 134 w 373"/>
                <a:gd name="T105" fmla="*/ 670 h 1340"/>
                <a:gd name="T106" fmla="*/ 158 w 373"/>
                <a:gd name="T107" fmla="*/ 670 h 1340"/>
                <a:gd name="T108" fmla="*/ 175 w 373"/>
                <a:gd name="T109" fmla="*/ 669 h 1340"/>
                <a:gd name="T110" fmla="*/ 185 w 373"/>
                <a:gd name="T111" fmla="*/ 668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201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50 w 110"/>
                <a:gd name="T1" fmla="*/ 31 h 123"/>
                <a:gd name="T2" fmla="*/ 53 w 110"/>
                <a:gd name="T3" fmla="*/ 28 h 123"/>
                <a:gd name="T4" fmla="*/ 55 w 110"/>
                <a:gd name="T5" fmla="*/ 24 h 123"/>
                <a:gd name="T6" fmla="*/ 55 w 110"/>
                <a:gd name="T7" fmla="*/ 20 h 123"/>
                <a:gd name="T8" fmla="*/ 54 w 110"/>
                <a:gd name="T9" fmla="*/ 16 h 123"/>
                <a:gd name="T10" fmla="*/ 51 w 110"/>
                <a:gd name="T11" fmla="*/ 13 h 123"/>
                <a:gd name="T12" fmla="*/ 47 w 110"/>
                <a:gd name="T13" fmla="*/ 11 h 123"/>
                <a:gd name="T14" fmla="*/ 43 w 110"/>
                <a:gd name="T15" fmla="*/ 10 h 123"/>
                <a:gd name="T16" fmla="*/ 39 w 110"/>
                <a:gd name="T17" fmla="*/ 12 h 123"/>
                <a:gd name="T18" fmla="*/ 37 w 110"/>
                <a:gd name="T19" fmla="*/ 7 h 123"/>
                <a:gd name="T20" fmla="*/ 35 w 110"/>
                <a:gd name="T21" fmla="*/ 3 h 123"/>
                <a:gd name="T22" fmla="*/ 31 w 110"/>
                <a:gd name="T23" fmla="*/ 1 h 123"/>
                <a:gd name="T24" fmla="*/ 28 w 110"/>
                <a:gd name="T25" fmla="*/ 0 h 123"/>
                <a:gd name="T26" fmla="*/ 24 w 110"/>
                <a:gd name="T27" fmla="*/ 1 h 123"/>
                <a:gd name="T28" fmla="*/ 21 w 110"/>
                <a:gd name="T29" fmla="*/ 3 h 123"/>
                <a:gd name="T30" fmla="*/ 18 w 110"/>
                <a:gd name="T31" fmla="*/ 7 h 123"/>
                <a:gd name="T32" fmla="*/ 17 w 110"/>
                <a:gd name="T33" fmla="*/ 12 h 123"/>
                <a:gd name="T34" fmla="*/ 13 w 110"/>
                <a:gd name="T35" fmla="*/ 10 h 123"/>
                <a:gd name="T36" fmla="*/ 9 w 110"/>
                <a:gd name="T37" fmla="*/ 10 h 123"/>
                <a:gd name="T38" fmla="*/ 5 w 110"/>
                <a:gd name="T39" fmla="*/ 12 h 123"/>
                <a:gd name="T40" fmla="*/ 2 w 110"/>
                <a:gd name="T41" fmla="*/ 16 h 123"/>
                <a:gd name="T42" fmla="*/ 1 w 110"/>
                <a:gd name="T43" fmla="*/ 20 h 123"/>
                <a:gd name="T44" fmla="*/ 1 w 110"/>
                <a:gd name="T45" fmla="*/ 24 h 123"/>
                <a:gd name="T46" fmla="*/ 2 w 110"/>
                <a:gd name="T47" fmla="*/ 28 h 123"/>
                <a:gd name="T48" fmla="*/ 6 w 110"/>
                <a:gd name="T49" fmla="*/ 31 h 123"/>
                <a:gd name="T50" fmla="*/ 2 w 110"/>
                <a:gd name="T51" fmla="*/ 33 h 123"/>
                <a:gd name="T52" fmla="*/ 0 w 110"/>
                <a:gd name="T53" fmla="*/ 37 h 123"/>
                <a:gd name="T54" fmla="*/ 0 w 110"/>
                <a:gd name="T55" fmla="*/ 42 h 123"/>
                <a:gd name="T56" fmla="*/ 1 w 110"/>
                <a:gd name="T57" fmla="*/ 46 h 123"/>
                <a:gd name="T58" fmla="*/ 4 w 110"/>
                <a:gd name="T59" fmla="*/ 49 h 123"/>
                <a:gd name="T60" fmla="*/ 8 w 110"/>
                <a:gd name="T61" fmla="*/ 51 h 123"/>
                <a:gd name="T62" fmla="*/ 12 w 110"/>
                <a:gd name="T63" fmla="*/ 51 h 123"/>
                <a:gd name="T64" fmla="*/ 17 w 110"/>
                <a:gd name="T65" fmla="*/ 50 h 123"/>
                <a:gd name="T66" fmla="*/ 18 w 110"/>
                <a:gd name="T67" fmla="*/ 55 h 123"/>
                <a:gd name="T68" fmla="*/ 20 w 110"/>
                <a:gd name="T69" fmla="*/ 58 h 123"/>
                <a:gd name="T70" fmla="*/ 23 w 110"/>
                <a:gd name="T71" fmla="*/ 61 h 123"/>
                <a:gd name="T72" fmla="*/ 27 w 110"/>
                <a:gd name="T73" fmla="*/ 62 h 123"/>
                <a:gd name="T74" fmla="*/ 31 w 110"/>
                <a:gd name="T75" fmla="*/ 61 h 123"/>
                <a:gd name="T76" fmla="*/ 35 w 110"/>
                <a:gd name="T77" fmla="*/ 58 h 123"/>
                <a:gd name="T78" fmla="*/ 37 w 110"/>
                <a:gd name="T79" fmla="*/ 55 h 123"/>
                <a:gd name="T80" fmla="*/ 38 w 110"/>
                <a:gd name="T81" fmla="*/ 51 h 123"/>
                <a:gd name="T82" fmla="*/ 43 w 110"/>
                <a:gd name="T83" fmla="*/ 52 h 123"/>
                <a:gd name="T84" fmla="*/ 47 w 110"/>
                <a:gd name="T85" fmla="*/ 51 h 123"/>
                <a:gd name="T86" fmla="*/ 51 w 110"/>
                <a:gd name="T87" fmla="*/ 50 h 123"/>
                <a:gd name="T88" fmla="*/ 54 w 110"/>
                <a:gd name="T89" fmla="*/ 47 h 123"/>
                <a:gd name="T90" fmla="*/ 55 w 110"/>
                <a:gd name="T91" fmla="*/ 43 h 123"/>
                <a:gd name="T92" fmla="*/ 55 w 110"/>
                <a:gd name="T93" fmla="*/ 39 h 123"/>
                <a:gd name="T94" fmla="*/ 53 w 110"/>
                <a:gd name="T95" fmla="*/ 35 h 123"/>
                <a:gd name="T96" fmla="*/ 50 w 110"/>
                <a:gd name="T97" fmla="*/ 3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202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8 w 31"/>
                <a:gd name="T1" fmla="*/ 16 h 33"/>
                <a:gd name="T2" fmla="*/ 5 w 31"/>
                <a:gd name="T3" fmla="*/ 16 h 33"/>
                <a:gd name="T4" fmla="*/ 2 w 31"/>
                <a:gd name="T5" fmla="*/ 14 h 33"/>
                <a:gd name="T6" fmla="*/ 1 w 31"/>
                <a:gd name="T7" fmla="*/ 12 h 33"/>
                <a:gd name="T8" fmla="*/ 0 w 31"/>
                <a:gd name="T9" fmla="*/ 8 h 33"/>
                <a:gd name="T10" fmla="*/ 1 w 31"/>
                <a:gd name="T11" fmla="*/ 5 h 33"/>
                <a:gd name="T12" fmla="*/ 2 w 31"/>
                <a:gd name="T13" fmla="*/ 2 h 33"/>
                <a:gd name="T14" fmla="*/ 5 w 31"/>
                <a:gd name="T15" fmla="*/ 1 h 33"/>
                <a:gd name="T16" fmla="*/ 8 w 31"/>
                <a:gd name="T17" fmla="*/ 0 h 33"/>
                <a:gd name="T18" fmla="*/ 11 w 31"/>
                <a:gd name="T19" fmla="*/ 1 h 33"/>
                <a:gd name="T20" fmla="*/ 13 w 31"/>
                <a:gd name="T21" fmla="*/ 2 h 33"/>
                <a:gd name="T22" fmla="*/ 15 w 31"/>
                <a:gd name="T23" fmla="*/ 5 h 33"/>
                <a:gd name="T24" fmla="*/ 16 w 31"/>
                <a:gd name="T25" fmla="*/ 8 h 33"/>
                <a:gd name="T26" fmla="*/ 15 w 31"/>
                <a:gd name="T27" fmla="*/ 12 h 33"/>
                <a:gd name="T28" fmla="*/ 13 w 31"/>
                <a:gd name="T29" fmla="*/ 14 h 33"/>
                <a:gd name="T30" fmla="*/ 11 w 31"/>
                <a:gd name="T31" fmla="*/ 16 h 33"/>
                <a:gd name="T32" fmla="*/ 8 w 31"/>
                <a:gd name="T33" fmla="*/ 1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203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51 w 111"/>
                <a:gd name="T1" fmla="*/ 31 h 122"/>
                <a:gd name="T2" fmla="*/ 54 w 111"/>
                <a:gd name="T3" fmla="*/ 28 h 122"/>
                <a:gd name="T4" fmla="*/ 56 w 111"/>
                <a:gd name="T5" fmla="*/ 24 h 122"/>
                <a:gd name="T6" fmla="*/ 56 w 111"/>
                <a:gd name="T7" fmla="*/ 20 h 122"/>
                <a:gd name="T8" fmla="*/ 55 w 111"/>
                <a:gd name="T9" fmla="*/ 15 h 122"/>
                <a:gd name="T10" fmla="*/ 52 w 111"/>
                <a:gd name="T11" fmla="*/ 12 h 122"/>
                <a:gd name="T12" fmla="*/ 48 w 111"/>
                <a:gd name="T13" fmla="*/ 11 h 122"/>
                <a:gd name="T14" fmla="*/ 44 w 111"/>
                <a:gd name="T15" fmla="*/ 10 h 122"/>
                <a:gd name="T16" fmla="*/ 40 w 111"/>
                <a:gd name="T17" fmla="*/ 11 h 122"/>
                <a:gd name="T18" fmla="*/ 39 w 111"/>
                <a:gd name="T19" fmla="*/ 7 h 122"/>
                <a:gd name="T20" fmla="*/ 36 w 111"/>
                <a:gd name="T21" fmla="*/ 3 h 122"/>
                <a:gd name="T22" fmla="*/ 32 w 111"/>
                <a:gd name="T23" fmla="*/ 1 h 122"/>
                <a:gd name="T24" fmla="*/ 28 w 111"/>
                <a:gd name="T25" fmla="*/ 0 h 122"/>
                <a:gd name="T26" fmla="*/ 24 w 111"/>
                <a:gd name="T27" fmla="*/ 1 h 122"/>
                <a:gd name="T28" fmla="*/ 21 w 111"/>
                <a:gd name="T29" fmla="*/ 3 h 122"/>
                <a:gd name="T30" fmla="*/ 18 w 111"/>
                <a:gd name="T31" fmla="*/ 7 h 122"/>
                <a:gd name="T32" fmla="*/ 17 w 111"/>
                <a:gd name="T33" fmla="*/ 11 h 122"/>
                <a:gd name="T34" fmla="*/ 13 w 111"/>
                <a:gd name="T35" fmla="*/ 10 h 122"/>
                <a:gd name="T36" fmla="*/ 9 w 111"/>
                <a:gd name="T37" fmla="*/ 10 h 122"/>
                <a:gd name="T38" fmla="*/ 5 w 111"/>
                <a:gd name="T39" fmla="*/ 12 h 122"/>
                <a:gd name="T40" fmla="*/ 2 w 111"/>
                <a:gd name="T41" fmla="*/ 15 h 122"/>
                <a:gd name="T42" fmla="*/ 1 w 111"/>
                <a:gd name="T43" fmla="*/ 19 h 122"/>
                <a:gd name="T44" fmla="*/ 1 w 111"/>
                <a:gd name="T45" fmla="*/ 23 h 122"/>
                <a:gd name="T46" fmla="*/ 2 w 111"/>
                <a:gd name="T47" fmla="*/ 27 h 122"/>
                <a:gd name="T48" fmla="*/ 6 w 111"/>
                <a:gd name="T49" fmla="*/ 30 h 122"/>
                <a:gd name="T50" fmla="*/ 2 w 111"/>
                <a:gd name="T51" fmla="*/ 33 h 122"/>
                <a:gd name="T52" fmla="*/ 1 w 111"/>
                <a:gd name="T53" fmla="*/ 37 h 122"/>
                <a:gd name="T54" fmla="*/ 0 w 111"/>
                <a:gd name="T55" fmla="*/ 42 h 122"/>
                <a:gd name="T56" fmla="*/ 1 w 111"/>
                <a:gd name="T57" fmla="*/ 46 h 122"/>
                <a:gd name="T58" fmla="*/ 4 w 111"/>
                <a:gd name="T59" fmla="*/ 49 h 122"/>
                <a:gd name="T60" fmla="*/ 8 w 111"/>
                <a:gd name="T61" fmla="*/ 51 h 122"/>
                <a:gd name="T62" fmla="*/ 12 w 111"/>
                <a:gd name="T63" fmla="*/ 51 h 122"/>
                <a:gd name="T64" fmla="*/ 17 w 111"/>
                <a:gd name="T65" fmla="*/ 50 h 122"/>
                <a:gd name="T66" fmla="*/ 18 w 111"/>
                <a:gd name="T67" fmla="*/ 54 h 122"/>
                <a:gd name="T68" fmla="*/ 20 w 111"/>
                <a:gd name="T69" fmla="*/ 58 h 122"/>
                <a:gd name="T70" fmla="*/ 24 w 111"/>
                <a:gd name="T71" fmla="*/ 60 h 122"/>
                <a:gd name="T72" fmla="*/ 28 w 111"/>
                <a:gd name="T73" fmla="*/ 61 h 122"/>
                <a:gd name="T74" fmla="*/ 32 w 111"/>
                <a:gd name="T75" fmla="*/ 60 h 122"/>
                <a:gd name="T76" fmla="*/ 35 w 111"/>
                <a:gd name="T77" fmla="*/ 58 h 122"/>
                <a:gd name="T78" fmla="*/ 38 w 111"/>
                <a:gd name="T79" fmla="*/ 54 h 122"/>
                <a:gd name="T80" fmla="*/ 39 w 111"/>
                <a:gd name="T81" fmla="*/ 50 h 122"/>
                <a:gd name="T82" fmla="*/ 44 w 111"/>
                <a:gd name="T83" fmla="*/ 52 h 122"/>
                <a:gd name="T84" fmla="*/ 48 w 111"/>
                <a:gd name="T85" fmla="*/ 51 h 122"/>
                <a:gd name="T86" fmla="*/ 52 w 111"/>
                <a:gd name="T87" fmla="*/ 49 h 122"/>
                <a:gd name="T88" fmla="*/ 55 w 111"/>
                <a:gd name="T89" fmla="*/ 46 h 122"/>
                <a:gd name="T90" fmla="*/ 56 w 111"/>
                <a:gd name="T91" fmla="*/ 42 h 122"/>
                <a:gd name="T92" fmla="*/ 55 w 111"/>
                <a:gd name="T93" fmla="*/ 38 h 122"/>
                <a:gd name="T94" fmla="*/ 54 w 111"/>
                <a:gd name="T95" fmla="*/ 34 h 122"/>
                <a:gd name="T96" fmla="*/ 51 w 111"/>
                <a:gd name="T97" fmla="*/ 3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204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8 w 32"/>
                <a:gd name="T1" fmla="*/ 16 h 32"/>
                <a:gd name="T2" fmla="*/ 4 w 32"/>
                <a:gd name="T3" fmla="*/ 15 h 32"/>
                <a:gd name="T4" fmla="*/ 2 w 32"/>
                <a:gd name="T5" fmla="*/ 14 h 32"/>
                <a:gd name="T6" fmla="*/ 1 w 32"/>
                <a:gd name="T7" fmla="*/ 11 h 32"/>
                <a:gd name="T8" fmla="*/ 0 w 32"/>
                <a:gd name="T9" fmla="*/ 8 h 32"/>
                <a:gd name="T10" fmla="*/ 1 w 32"/>
                <a:gd name="T11" fmla="*/ 4 h 32"/>
                <a:gd name="T12" fmla="*/ 2 w 32"/>
                <a:gd name="T13" fmla="*/ 2 h 32"/>
                <a:gd name="T14" fmla="*/ 4 w 32"/>
                <a:gd name="T15" fmla="*/ 1 h 32"/>
                <a:gd name="T16" fmla="*/ 8 w 32"/>
                <a:gd name="T17" fmla="*/ 0 h 32"/>
                <a:gd name="T18" fmla="*/ 11 w 32"/>
                <a:gd name="T19" fmla="*/ 1 h 32"/>
                <a:gd name="T20" fmla="*/ 13 w 32"/>
                <a:gd name="T21" fmla="*/ 2 h 32"/>
                <a:gd name="T22" fmla="*/ 15 w 32"/>
                <a:gd name="T23" fmla="*/ 4 h 32"/>
                <a:gd name="T24" fmla="*/ 16 w 32"/>
                <a:gd name="T25" fmla="*/ 8 h 32"/>
                <a:gd name="T26" fmla="*/ 15 w 32"/>
                <a:gd name="T27" fmla="*/ 11 h 32"/>
                <a:gd name="T28" fmla="*/ 13 w 32"/>
                <a:gd name="T29" fmla="*/ 14 h 32"/>
                <a:gd name="T30" fmla="*/ 11 w 32"/>
                <a:gd name="T31" fmla="*/ 15 h 32"/>
                <a:gd name="T32" fmla="*/ 8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205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66 w 136"/>
                <a:gd name="T1" fmla="*/ 33 h 149"/>
                <a:gd name="T2" fmla="*/ 68 w 136"/>
                <a:gd name="T3" fmla="*/ 23 h 149"/>
                <a:gd name="T4" fmla="*/ 65 w 136"/>
                <a:gd name="T5" fmla="*/ 17 h 149"/>
                <a:gd name="T6" fmla="*/ 60 w 136"/>
                <a:gd name="T7" fmla="*/ 14 h 149"/>
                <a:gd name="T8" fmla="*/ 56 w 136"/>
                <a:gd name="T9" fmla="*/ 13 h 149"/>
                <a:gd name="T10" fmla="*/ 51 w 136"/>
                <a:gd name="T11" fmla="*/ 13 h 149"/>
                <a:gd name="T12" fmla="*/ 47 w 136"/>
                <a:gd name="T13" fmla="*/ 9 h 149"/>
                <a:gd name="T14" fmla="*/ 39 w 136"/>
                <a:gd name="T15" fmla="*/ 1 h 149"/>
                <a:gd name="T16" fmla="*/ 29 w 136"/>
                <a:gd name="T17" fmla="*/ 1 h 149"/>
                <a:gd name="T18" fmla="*/ 22 w 136"/>
                <a:gd name="T19" fmla="*/ 8 h 149"/>
                <a:gd name="T20" fmla="*/ 18 w 136"/>
                <a:gd name="T21" fmla="*/ 12 h 149"/>
                <a:gd name="T22" fmla="*/ 12 w 136"/>
                <a:gd name="T23" fmla="*/ 12 h 149"/>
                <a:gd name="T24" fmla="*/ 7 w 136"/>
                <a:gd name="T25" fmla="*/ 13 h 149"/>
                <a:gd name="T26" fmla="*/ 3 w 136"/>
                <a:gd name="T27" fmla="*/ 16 h 149"/>
                <a:gd name="T28" fmla="*/ 0 w 136"/>
                <a:gd name="T29" fmla="*/ 23 h 149"/>
                <a:gd name="T30" fmla="*/ 3 w 136"/>
                <a:gd name="T31" fmla="*/ 33 h 149"/>
                <a:gd name="T32" fmla="*/ 2 w 136"/>
                <a:gd name="T33" fmla="*/ 40 h 149"/>
                <a:gd name="T34" fmla="*/ 0 w 136"/>
                <a:gd name="T35" fmla="*/ 50 h 149"/>
                <a:gd name="T36" fmla="*/ 3 w 136"/>
                <a:gd name="T37" fmla="*/ 57 h 149"/>
                <a:gd name="T38" fmla="*/ 7 w 136"/>
                <a:gd name="T39" fmla="*/ 60 h 149"/>
                <a:gd name="T40" fmla="*/ 12 w 136"/>
                <a:gd name="T41" fmla="*/ 61 h 149"/>
                <a:gd name="T42" fmla="*/ 17 w 136"/>
                <a:gd name="T43" fmla="*/ 61 h 149"/>
                <a:gd name="T44" fmla="*/ 21 w 136"/>
                <a:gd name="T45" fmla="*/ 66 h 149"/>
                <a:gd name="T46" fmla="*/ 28 w 136"/>
                <a:gd name="T47" fmla="*/ 73 h 149"/>
                <a:gd name="T48" fmla="*/ 39 w 136"/>
                <a:gd name="T49" fmla="*/ 73 h 149"/>
                <a:gd name="T50" fmla="*/ 45 w 136"/>
                <a:gd name="T51" fmla="*/ 66 h 149"/>
                <a:gd name="T52" fmla="*/ 50 w 136"/>
                <a:gd name="T53" fmla="*/ 61 h 149"/>
                <a:gd name="T54" fmla="*/ 55 w 136"/>
                <a:gd name="T55" fmla="*/ 62 h 149"/>
                <a:gd name="T56" fmla="*/ 60 w 136"/>
                <a:gd name="T57" fmla="*/ 61 h 149"/>
                <a:gd name="T58" fmla="*/ 64 w 136"/>
                <a:gd name="T59" fmla="*/ 58 h 149"/>
                <a:gd name="T60" fmla="*/ 68 w 136"/>
                <a:gd name="T61" fmla="*/ 51 h 149"/>
                <a:gd name="T62" fmla="*/ 65 w 136"/>
                <a:gd name="T63" fmla="*/ 4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206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0 w 39"/>
                <a:gd name="T1" fmla="*/ 20 h 40"/>
                <a:gd name="T2" fmla="*/ 6 w 39"/>
                <a:gd name="T3" fmla="*/ 19 h 40"/>
                <a:gd name="T4" fmla="*/ 3 w 39"/>
                <a:gd name="T5" fmla="*/ 17 h 40"/>
                <a:gd name="T6" fmla="*/ 1 w 39"/>
                <a:gd name="T7" fmla="*/ 13 h 40"/>
                <a:gd name="T8" fmla="*/ 0 w 39"/>
                <a:gd name="T9" fmla="*/ 10 h 40"/>
                <a:gd name="T10" fmla="*/ 1 w 39"/>
                <a:gd name="T11" fmla="*/ 6 h 40"/>
                <a:gd name="T12" fmla="*/ 3 w 39"/>
                <a:gd name="T13" fmla="*/ 3 h 40"/>
                <a:gd name="T14" fmla="*/ 6 w 39"/>
                <a:gd name="T15" fmla="*/ 1 h 40"/>
                <a:gd name="T16" fmla="*/ 10 w 39"/>
                <a:gd name="T17" fmla="*/ 0 h 40"/>
                <a:gd name="T18" fmla="*/ 13 w 39"/>
                <a:gd name="T19" fmla="*/ 1 h 40"/>
                <a:gd name="T20" fmla="*/ 17 w 39"/>
                <a:gd name="T21" fmla="*/ 3 h 40"/>
                <a:gd name="T22" fmla="*/ 19 w 39"/>
                <a:gd name="T23" fmla="*/ 6 h 40"/>
                <a:gd name="T24" fmla="*/ 20 w 39"/>
                <a:gd name="T25" fmla="*/ 10 h 40"/>
                <a:gd name="T26" fmla="*/ 19 w 39"/>
                <a:gd name="T27" fmla="*/ 13 h 40"/>
                <a:gd name="T28" fmla="*/ 17 w 39"/>
                <a:gd name="T29" fmla="*/ 17 h 40"/>
                <a:gd name="T30" fmla="*/ 13 w 39"/>
                <a:gd name="T31" fmla="*/ 19 h 40"/>
                <a:gd name="T32" fmla="*/ 10 w 39"/>
                <a:gd name="T33" fmla="*/ 2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207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90 h 181"/>
                <a:gd name="T2" fmla="*/ 12 w 129"/>
                <a:gd name="T3" fmla="*/ 86 h 181"/>
                <a:gd name="T4" fmla="*/ 26 w 129"/>
                <a:gd name="T5" fmla="*/ 79 h 181"/>
                <a:gd name="T6" fmla="*/ 38 w 129"/>
                <a:gd name="T7" fmla="*/ 70 h 181"/>
                <a:gd name="T8" fmla="*/ 48 w 129"/>
                <a:gd name="T9" fmla="*/ 60 h 181"/>
                <a:gd name="T10" fmla="*/ 57 w 129"/>
                <a:gd name="T11" fmla="*/ 49 h 181"/>
                <a:gd name="T12" fmla="*/ 62 w 129"/>
                <a:gd name="T13" fmla="*/ 37 h 181"/>
                <a:gd name="T14" fmla="*/ 64 w 129"/>
                <a:gd name="T15" fmla="*/ 25 h 181"/>
                <a:gd name="T16" fmla="*/ 62 w 129"/>
                <a:gd name="T17" fmla="*/ 13 h 181"/>
                <a:gd name="T18" fmla="*/ 57 w 129"/>
                <a:gd name="T19" fmla="*/ 4 h 181"/>
                <a:gd name="T20" fmla="*/ 50 w 129"/>
                <a:gd name="T21" fmla="*/ 0 h 181"/>
                <a:gd name="T22" fmla="*/ 43 w 129"/>
                <a:gd name="T23" fmla="*/ 0 h 181"/>
                <a:gd name="T24" fmla="*/ 36 w 129"/>
                <a:gd name="T25" fmla="*/ 4 h 181"/>
                <a:gd name="T26" fmla="*/ 30 w 129"/>
                <a:gd name="T27" fmla="*/ 10 h 181"/>
                <a:gd name="T28" fmla="*/ 26 w 129"/>
                <a:gd name="T29" fmla="*/ 19 h 181"/>
                <a:gd name="T30" fmla="*/ 24 w 129"/>
                <a:gd name="T31" fmla="*/ 29 h 181"/>
                <a:gd name="T32" fmla="*/ 26 w 129"/>
                <a:gd name="T33" fmla="*/ 39 h 181"/>
                <a:gd name="T34" fmla="*/ 27 w 129"/>
                <a:gd name="T35" fmla="*/ 47 h 181"/>
                <a:gd name="T36" fmla="*/ 24 w 129"/>
                <a:gd name="T37" fmla="*/ 56 h 181"/>
                <a:gd name="T38" fmla="*/ 20 w 129"/>
                <a:gd name="T39" fmla="*/ 64 h 181"/>
                <a:gd name="T40" fmla="*/ 15 w 129"/>
                <a:gd name="T41" fmla="*/ 72 h 181"/>
                <a:gd name="T42" fmla="*/ 9 w 129"/>
                <a:gd name="T43" fmla="*/ 80 h 181"/>
                <a:gd name="T44" fmla="*/ 5 w 129"/>
                <a:gd name="T45" fmla="*/ 85 h 181"/>
                <a:gd name="T46" fmla="*/ 1 w 129"/>
                <a:gd name="T47" fmla="*/ 89 h 181"/>
                <a:gd name="T48" fmla="*/ 0 w 129"/>
                <a:gd name="T49" fmla="*/ 9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208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5 w 90"/>
                <a:gd name="T1" fmla="*/ 103 h 206"/>
                <a:gd name="T2" fmla="*/ 33 w 90"/>
                <a:gd name="T3" fmla="*/ 92 h 206"/>
                <a:gd name="T4" fmla="*/ 39 w 90"/>
                <a:gd name="T5" fmla="*/ 79 h 206"/>
                <a:gd name="T6" fmla="*/ 43 w 90"/>
                <a:gd name="T7" fmla="*/ 64 h 206"/>
                <a:gd name="T8" fmla="*/ 45 w 90"/>
                <a:gd name="T9" fmla="*/ 50 h 206"/>
                <a:gd name="T10" fmla="*/ 44 w 90"/>
                <a:gd name="T11" fmla="*/ 35 h 206"/>
                <a:gd name="T12" fmla="*/ 42 w 90"/>
                <a:gd name="T13" fmla="*/ 23 h 206"/>
                <a:gd name="T14" fmla="*/ 35 w 90"/>
                <a:gd name="T15" fmla="*/ 12 h 206"/>
                <a:gd name="T16" fmla="*/ 26 w 90"/>
                <a:gd name="T17" fmla="*/ 3 h 206"/>
                <a:gd name="T18" fmla="*/ 17 w 90"/>
                <a:gd name="T19" fmla="*/ 0 h 206"/>
                <a:gd name="T20" fmla="*/ 9 w 90"/>
                <a:gd name="T21" fmla="*/ 1 h 206"/>
                <a:gd name="T22" fmla="*/ 3 w 90"/>
                <a:gd name="T23" fmla="*/ 6 h 206"/>
                <a:gd name="T24" fmla="*/ 1 w 90"/>
                <a:gd name="T25" fmla="*/ 13 h 206"/>
                <a:gd name="T26" fmla="*/ 0 w 90"/>
                <a:gd name="T27" fmla="*/ 22 h 206"/>
                <a:gd name="T28" fmla="*/ 1 w 90"/>
                <a:gd name="T29" fmla="*/ 30 h 206"/>
                <a:gd name="T30" fmla="*/ 6 w 90"/>
                <a:gd name="T31" fmla="*/ 40 h 206"/>
                <a:gd name="T32" fmla="*/ 13 w 90"/>
                <a:gd name="T33" fmla="*/ 47 h 206"/>
                <a:gd name="T34" fmla="*/ 20 w 90"/>
                <a:gd name="T35" fmla="*/ 53 h 206"/>
                <a:gd name="T36" fmla="*/ 23 w 90"/>
                <a:gd name="T37" fmla="*/ 61 h 206"/>
                <a:gd name="T38" fmla="*/ 26 w 90"/>
                <a:gd name="T39" fmla="*/ 71 h 206"/>
                <a:gd name="T40" fmla="*/ 26 w 90"/>
                <a:gd name="T41" fmla="*/ 80 h 206"/>
                <a:gd name="T42" fmla="*/ 26 w 90"/>
                <a:gd name="T43" fmla="*/ 89 h 206"/>
                <a:gd name="T44" fmla="*/ 26 w 90"/>
                <a:gd name="T45" fmla="*/ 97 h 206"/>
                <a:gd name="T46" fmla="*/ 25 w 90"/>
                <a:gd name="T47" fmla="*/ 102 h 206"/>
                <a:gd name="T48" fmla="*/ 25 w 90"/>
                <a:gd name="T49" fmla="*/ 10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209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9 h 99"/>
                <a:gd name="T2" fmla="*/ 6 w 201"/>
                <a:gd name="T3" fmla="*/ 42 h 99"/>
                <a:gd name="T4" fmla="*/ 13 w 201"/>
                <a:gd name="T5" fmla="*/ 44 h 99"/>
                <a:gd name="T6" fmla="*/ 19 w 201"/>
                <a:gd name="T7" fmla="*/ 46 h 99"/>
                <a:gd name="T8" fmla="*/ 26 w 201"/>
                <a:gd name="T9" fmla="*/ 48 h 99"/>
                <a:gd name="T10" fmla="*/ 34 w 201"/>
                <a:gd name="T11" fmla="*/ 49 h 99"/>
                <a:gd name="T12" fmla="*/ 41 w 201"/>
                <a:gd name="T13" fmla="*/ 50 h 99"/>
                <a:gd name="T14" fmla="*/ 49 w 201"/>
                <a:gd name="T15" fmla="*/ 50 h 99"/>
                <a:gd name="T16" fmla="*/ 56 w 201"/>
                <a:gd name="T17" fmla="*/ 50 h 99"/>
                <a:gd name="T18" fmla="*/ 63 w 201"/>
                <a:gd name="T19" fmla="*/ 48 h 99"/>
                <a:gd name="T20" fmla="*/ 70 w 201"/>
                <a:gd name="T21" fmla="*/ 47 h 99"/>
                <a:gd name="T22" fmla="*/ 76 w 201"/>
                <a:gd name="T23" fmla="*/ 45 h 99"/>
                <a:gd name="T24" fmla="*/ 82 w 201"/>
                <a:gd name="T25" fmla="*/ 42 h 99"/>
                <a:gd name="T26" fmla="*/ 87 w 201"/>
                <a:gd name="T27" fmla="*/ 39 h 99"/>
                <a:gd name="T28" fmla="*/ 92 w 201"/>
                <a:gd name="T29" fmla="*/ 34 h 99"/>
                <a:gd name="T30" fmla="*/ 95 w 201"/>
                <a:gd name="T31" fmla="*/ 29 h 99"/>
                <a:gd name="T32" fmla="*/ 98 w 201"/>
                <a:gd name="T33" fmla="*/ 24 h 99"/>
                <a:gd name="T34" fmla="*/ 100 w 201"/>
                <a:gd name="T35" fmla="*/ 14 h 99"/>
                <a:gd name="T36" fmla="*/ 98 w 201"/>
                <a:gd name="T37" fmla="*/ 6 h 99"/>
                <a:gd name="T38" fmla="*/ 93 w 201"/>
                <a:gd name="T39" fmla="*/ 2 h 99"/>
                <a:gd name="T40" fmla="*/ 85 w 201"/>
                <a:gd name="T41" fmla="*/ 0 h 99"/>
                <a:gd name="T42" fmla="*/ 76 w 201"/>
                <a:gd name="T43" fmla="*/ 1 h 99"/>
                <a:gd name="T44" fmla="*/ 68 w 201"/>
                <a:gd name="T45" fmla="*/ 5 h 99"/>
                <a:gd name="T46" fmla="*/ 60 w 201"/>
                <a:gd name="T47" fmla="*/ 10 h 99"/>
                <a:gd name="T48" fmla="*/ 54 w 201"/>
                <a:gd name="T49" fmla="*/ 19 h 99"/>
                <a:gd name="T50" fmla="*/ 49 w 201"/>
                <a:gd name="T51" fmla="*/ 26 h 99"/>
                <a:gd name="T52" fmla="*/ 41 w 201"/>
                <a:gd name="T53" fmla="*/ 31 h 99"/>
                <a:gd name="T54" fmla="*/ 33 w 201"/>
                <a:gd name="T55" fmla="*/ 35 h 99"/>
                <a:gd name="T56" fmla="*/ 23 w 201"/>
                <a:gd name="T57" fmla="*/ 37 h 99"/>
                <a:gd name="T58" fmla="*/ 14 w 201"/>
                <a:gd name="T59" fmla="*/ 38 h 99"/>
                <a:gd name="T60" fmla="*/ 7 w 201"/>
                <a:gd name="T61" fmla="*/ 39 h 99"/>
                <a:gd name="T62" fmla="*/ 2 w 201"/>
                <a:gd name="T63" fmla="*/ 39 h 99"/>
                <a:gd name="T64" fmla="*/ 0 w 201"/>
                <a:gd name="T65" fmla="*/ 3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210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7 w 198"/>
                <a:gd name="T3" fmla="*/ 12 h 100"/>
                <a:gd name="T4" fmla="*/ 17 w 198"/>
                <a:gd name="T5" fmla="*/ 22 h 100"/>
                <a:gd name="T6" fmla="*/ 27 w 198"/>
                <a:gd name="T7" fmla="*/ 33 h 100"/>
                <a:gd name="T8" fmla="*/ 40 w 198"/>
                <a:gd name="T9" fmla="*/ 41 h 100"/>
                <a:gd name="T10" fmla="*/ 52 w 198"/>
                <a:gd name="T11" fmla="*/ 47 h 100"/>
                <a:gd name="T12" fmla="*/ 65 w 198"/>
                <a:gd name="T13" fmla="*/ 50 h 100"/>
                <a:gd name="T14" fmla="*/ 77 w 198"/>
                <a:gd name="T15" fmla="*/ 50 h 100"/>
                <a:gd name="T16" fmla="*/ 89 w 198"/>
                <a:gd name="T17" fmla="*/ 45 h 100"/>
                <a:gd name="T18" fmla="*/ 96 w 198"/>
                <a:gd name="T19" fmla="*/ 38 h 100"/>
                <a:gd name="T20" fmla="*/ 99 w 198"/>
                <a:gd name="T21" fmla="*/ 30 h 100"/>
                <a:gd name="T22" fmla="*/ 97 w 198"/>
                <a:gd name="T23" fmla="*/ 24 h 100"/>
                <a:gd name="T24" fmla="*/ 92 w 198"/>
                <a:gd name="T25" fmla="*/ 18 h 100"/>
                <a:gd name="T26" fmla="*/ 85 w 198"/>
                <a:gd name="T27" fmla="*/ 13 h 100"/>
                <a:gd name="T28" fmla="*/ 76 w 198"/>
                <a:gd name="T29" fmla="*/ 11 h 100"/>
                <a:gd name="T30" fmla="*/ 66 w 198"/>
                <a:gd name="T31" fmla="*/ 12 h 100"/>
                <a:gd name="T32" fmla="*/ 55 w 198"/>
                <a:gd name="T33" fmla="*/ 14 h 100"/>
                <a:gd name="T34" fmla="*/ 48 w 198"/>
                <a:gd name="T35" fmla="*/ 17 h 100"/>
                <a:gd name="T36" fmla="*/ 39 w 198"/>
                <a:gd name="T37" fmla="*/ 17 h 100"/>
                <a:gd name="T38" fmla="*/ 29 w 198"/>
                <a:gd name="T39" fmla="*/ 14 h 100"/>
                <a:gd name="T40" fmla="*/ 21 w 198"/>
                <a:gd name="T41" fmla="*/ 12 h 100"/>
                <a:gd name="T42" fmla="*/ 12 w 198"/>
                <a:gd name="T43" fmla="*/ 7 h 100"/>
                <a:gd name="T44" fmla="*/ 6 w 198"/>
                <a:gd name="T45" fmla="*/ 4 h 100"/>
                <a:gd name="T46" fmla="*/ 2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211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4 h 174"/>
                <a:gd name="T4" fmla="*/ 1 w 136"/>
                <a:gd name="T5" fmla="*/ 28 h 174"/>
                <a:gd name="T6" fmla="*/ 5 w 136"/>
                <a:gd name="T7" fmla="*/ 43 h 174"/>
                <a:gd name="T8" fmla="*/ 10 w 136"/>
                <a:gd name="T9" fmla="*/ 56 h 174"/>
                <a:gd name="T10" fmla="*/ 17 w 136"/>
                <a:gd name="T11" fmla="*/ 69 h 174"/>
                <a:gd name="T12" fmla="*/ 26 w 136"/>
                <a:gd name="T13" fmla="*/ 79 h 174"/>
                <a:gd name="T14" fmla="*/ 37 w 136"/>
                <a:gd name="T15" fmla="*/ 85 h 174"/>
                <a:gd name="T16" fmla="*/ 49 w 136"/>
                <a:gd name="T17" fmla="*/ 87 h 174"/>
                <a:gd name="T18" fmla="*/ 59 w 136"/>
                <a:gd name="T19" fmla="*/ 85 h 174"/>
                <a:gd name="T20" fmla="*/ 66 w 136"/>
                <a:gd name="T21" fmla="*/ 81 h 174"/>
                <a:gd name="T22" fmla="*/ 68 w 136"/>
                <a:gd name="T23" fmla="*/ 74 h 174"/>
                <a:gd name="T24" fmla="*/ 67 w 136"/>
                <a:gd name="T25" fmla="*/ 66 h 174"/>
                <a:gd name="T26" fmla="*/ 63 w 136"/>
                <a:gd name="T27" fmla="*/ 58 h 174"/>
                <a:gd name="T28" fmla="*/ 57 w 136"/>
                <a:gd name="T29" fmla="*/ 51 h 174"/>
                <a:gd name="T30" fmla="*/ 48 w 136"/>
                <a:gd name="T31" fmla="*/ 46 h 174"/>
                <a:gd name="T32" fmla="*/ 38 w 136"/>
                <a:gd name="T33" fmla="*/ 44 h 174"/>
                <a:gd name="T34" fmla="*/ 30 w 136"/>
                <a:gd name="T35" fmla="*/ 42 h 174"/>
                <a:gd name="T36" fmla="*/ 23 w 136"/>
                <a:gd name="T37" fmla="*/ 37 h 174"/>
                <a:gd name="T38" fmla="*/ 16 w 136"/>
                <a:gd name="T39" fmla="*/ 29 h 174"/>
                <a:gd name="T40" fmla="*/ 10 w 136"/>
                <a:gd name="T41" fmla="*/ 22 h 174"/>
                <a:gd name="T42" fmla="*/ 6 w 136"/>
                <a:gd name="T43" fmla="*/ 13 h 174"/>
                <a:gd name="T44" fmla="*/ 2 w 136"/>
                <a:gd name="T45" fmla="*/ 6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212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4 w 469"/>
                <a:gd name="T1" fmla="*/ 2 h 163"/>
                <a:gd name="T2" fmla="*/ 0 w 469"/>
                <a:gd name="T3" fmla="*/ 0 h 163"/>
                <a:gd name="T4" fmla="*/ 0 w 469"/>
                <a:gd name="T5" fmla="*/ 1 h 163"/>
                <a:gd name="T6" fmla="*/ 3 w 469"/>
                <a:gd name="T7" fmla="*/ 4 h 163"/>
                <a:gd name="T8" fmla="*/ 8 w 469"/>
                <a:gd name="T9" fmla="*/ 9 h 163"/>
                <a:gd name="T10" fmla="*/ 16 w 469"/>
                <a:gd name="T11" fmla="*/ 17 h 163"/>
                <a:gd name="T12" fmla="*/ 26 w 469"/>
                <a:gd name="T13" fmla="*/ 25 h 163"/>
                <a:gd name="T14" fmla="*/ 39 w 469"/>
                <a:gd name="T15" fmla="*/ 33 h 163"/>
                <a:gd name="T16" fmla="*/ 53 w 469"/>
                <a:gd name="T17" fmla="*/ 42 h 163"/>
                <a:gd name="T18" fmla="*/ 69 w 469"/>
                <a:gd name="T19" fmla="*/ 52 h 163"/>
                <a:gd name="T20" fmla="*/ 86 w 469"/>
                <a:gd name="T21" fmla="*/ 60 h 163"/>
                <a:gd name="T22" fmla="*/ 105 w 469"/>
                <a:gd name="T23" fmla="*/ 68 h 163"/>
                <a:gd name="T24" fmla="*/ 124 w 469"/>
                <a:gd name="T25" fmla="*/ 74 h 163"/>
                <a:gd name="T26" fmla="*/ 143 w 469"/>
                <a:gd name="T27" fmla="*/ 79 h 163"/>
                <a:gd name="T28" fmla="*/ 163 w 469"/>
                <a:gd name="T29" fmla="*/ 81 h 163"/>
                <a:gd name="T30" fmla="*/ 183 w 469"/>
                <a:gd name="T31" fmla="*/ 80 h 163"/>
                <a:gd name="T32" fmla="*/ 202 w 469"/>
                <a:gd name="T33" fmla="*/ 77 h 163"/>
                <a:gd name="T34" fmla="*/ 212 w 469"/>
                <a:gd name="T35" fmla="*/ 73 h 163"/>
                <a:gd name="T36" fmla="*/ 220 w 469"/>
                <a:gd name="T37" fmla="*/ 67 h 163"/>
                <a:gd name="T38" fmla="*/ 225 w 469"/>
                <a:gd name="T39" fmla="*/ 60 h 163"/>
                <a:gd name="T40" fmla="*/ 230 w 469"/>
                <a:gd name="T41" fmla="*/ 53 h 163"/>
                <a:gd name="T42" fmla="*/ 232 w 469"/>
                <a:gd name="T43" fmla="*/ 45 h 163"/>
                <a:gd name="T44" fmla="*/ 234 w 469"/>
                <a:gd name="T45" fmla="*/ 40 h 163"/>
                <a:gd name="T46" fmla="*/ 234 w 469"/>
                <a:gd name="T47" fmla="*/ 36 h 163"/>
                <a:gd name="T48" fmla="*/ 234 w 469"/>
                <a:gd name="T49" fmla="*/ 34 h 163"/>
                <a:gd name="T50" fmla="*/ 234 w 469"/>
                <a:gd name="T51" fmla="*/ 35 h 163"/>
                <a:gd name="T52" fmla="*/ 232 w 469"/>
                <a:gd name="T53" fmla="*/ 38 h 163"/>
                <a:gd name="T54" fmla="*/ 231 w 469"/>
                <a:gd name="T55" fmla="*/ 42 h 163"/>
                <a:gd name="T56" fmla="*/ 227 w 469"/>
                <a:gd name="T57" fmla="*/ 48 h 163"/>
                <a:gd name="T58" fmla="*/ 222 w 469"/>
                <a:gd name="T59" fmla="*/ 54 h 163"/>
                <a:gd name="T60" fmla="*/ 216 w 469"/>
                <a:gd name="T61" fmla="*/ 60 h 163"/>
                <a:gd name="T62" fmla="*/ 207 w 469"/>
                <a:gd name="T63" fmla="*/ 65 h 163"/>
                <a:gd name="T64" fmla="*/ 196 w 469"/>
                <a:gd name="T65" fmla="*/ 69 h 163"/>
                <a:gd name="T66" fmla="*/ 183 w 469"/>
                <a:gd name="T67" fmla="*/ 72 h 163"/>
                <a:gd name="T68" fmla="*/ 167 w 469"/>
                <a:gd name="T69" fmla="*/ 72 h 163"/>
                <a:gd name="T70" fmla="*/ 148 w 469"/>
                <a:gd name="T71" fmla="*/ 71 h 163"/>
                <a:gd name="T72" fmla="*/ 127 w 469"/>
                <a:gd name="T73" fmla="*/ 65 h 163"/>
                <a:gd name="T74" fmla="*/ 102 w 469"/>
                <a:gd name="T75" fmla="*/ 56 h 163"/>
                <a:gd name="T76" fmla="*/ 73 w 469"/>
                <a:gd name="T77" fmla="*/ 43 h 163"/>
                <a:gd name="T78" fmla="*/ 41 w 469"/>
                <a:gd name="T79" fmla="*/ 25 h 163"/>
                <a:gd name="T80" fmla="*/ 4 w 469"/>
                <a:gd name="T81" fmla="*/ 2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213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42 w 142"/>
                <a:gd name="T1" fmla="*/ 67 h 145"/>
                <a:gd name="T2" fmla="*/ 34 w 142"/>
                <a:gd name="T3" fmla="*/ 73 h 145"/>
                <a:gd name="T4" fmla="*/ 24 w 142"/>
                <a:gd name="T5" fmla="*/ 70 h 145"/>
                <a:gd name="T6" fmla="*/ 18 w 142"/>
                <a:gd name="T7" fmla="*/ 62 h 145"/>
                <a:gd name="T8" fmla="*/ 15 w 142"/>
                <a:gd name="T9" fmla="*/ 57 h 145"/>
                <a:gd name="T10" fmla="*/ 10 w 142"/>
                <a:gd name="T11" fmla="*/ 57 h 145"/>
                <a:gd name="T12" fmla="*/ 5 w 142"/>
                <a:gd name="T13" fmla="*/ 54 h 145"/>
                <a:gd name="T14" fmla="*/ 2 w 142"/>
                <a:gd name="T15" fmla="*/ 51 h 145"/>
                <a:gd name="T16" fmla="*/ 0 w 142"/>
                <a:gd name="T17" fmla="*/ 43 h 145"/>
                <a:gd name="T18" fmla="*/ 4 w 142"/>
                <a:gd name="T19" fmla="*/ 34 h 145"/>
                <a:gd name="T20" fmla="*/ 6 w 142"/>
                <a:gd name="T21" fmla="*/ 27 h 145"/>
                <a:gd name="T22" fmla="*/ 5 w 142"/>
                <a:gd name="T23" fmla="*/ 16 h 145"/>
                <a:gd name="T24" fmla="*/ 9 w 142"/>
                <a:gd name="T25" fmla="*/ 10 h 145"/>
                <a:gd name="T26" fmla="*/ 14 w 142"/>
                <a:gd name="T27" fmla="*/ 8 h 145"/>
                <a:gd name="T28" fmla="*/ 19 w 142"/>
                <a:gd name="T29" fmla="*/ 8 h 145"/>
                <a:gd name="T30" fmla="*/ 24 w 142"/>
                <a:gd name="T31" fmla="*/ 9 h 145"/>
                <a:gd name="T32" fmla="*/ 29 w 142"/>
                <a:gd name="T33" fmla="*/ 5 h 145"/>
                <a:gd name="T34" fmla="*/ 37 w 142"/>
                <a:gd name="T35" fmla="*/ 0 h 145"/>
                <a:gd name="T36" fmla="*/ 47 w 142"/>
                <a:gd name="T37" fmla="*/ 2 h 145"/>
                <a:gd name="T38" fmla="*/ 53 w 142"/>
                <a:gd name="T39" fmla="*/ 11 h 145"/>
                <a:gd name="T40" fmla="*/ 56 w 142"/>
                <a:gd name="T41" fmla="*/ 15 h 145"/>
                <a:gd name="T42" fmla="*/ 61 w 142"/>
                <a:gd name="T43" fmla="*/ 16 h 145"/>
                <a:gd name="T44" fmla="*/ 67 w 142"/>
                <a:gd name="T45" fmla="*/ 18 h 145"/>
                <a:gd name="T46" fmla="*/ 70 w 142"/>
                <a:gd name="T47" fmla="*/ 22 h 145"/>
                <a:gd name="T48" fmla="*/ 71 w 142"/>
                <a:gd name="T49" fmla="*/ 29 h 145"/>
                <a:gd name="T50" fmla="*/ 67 w 142"/>
                <a:gd name="T51" fmla="*/ 38 h 145"/>
                <a:gd name="T52" fmla="*/ 66 w 142"/>
                <a:gd name="T53" fmla="*/ 46 h 145"/>
                <a:gd name="T54" fmla="*/ 66 w 142"/>
                <a:gd name="T55" fmla="*/ 56 h 145"/>
                <a:gd name="T56" fmla="*/ 62 w 142"/>
                <a:gd name="T57" fmla="*/ 62 h 145"/>
                <a:gd name="T58" fmla="*/ 57 w 142"/>
                <a:gd name="T59" fmla="*/ 65 h 145"/>
                <a:gd name="T60" fmla="*/ 52 w 142"/>
                <a:gd name="T61" fmla="*/ 65 h 145"/>
                <a:gd name="T62" fmla="*/ 47 w 142"/>
                <a:gd name="T63" fmla="*/ 6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214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0 w 40"/>
                <a:gd name="T1" fmla="*/ 7 h 39"/>
                <a:gd name="T2" fmla="*/ 19 w 40"/>
                <a:gd name="T3" fmla="*/ 4 h 39"/>
                <a:gd name="T4" fmla="*/ 15 w 40"/>
                <a:gd name="T5" fmla="*/ 1 h 39"/>
                <a:gd name="T6" fmla="*/ 12 w 40"/>
                <a:gd name="T7" fmla="*/ 0 h 39"/>
                <a:gd name="T8" fmla="*/ 7 w 40"/>
                <a:gd name="T9" fmla="*/ 1 h 39"/>
                <a:gd name="T10" fmla="*/ 4 w 40"/>
                <a:gd name="T11" fmla="*/ 2 h 39"/>
                <a:gd name="T12" fmla="*/ 1 w 40"/>
                <a:gd name="T13" fmla="*/ 6 h 39"/>
                <a:gd name="T14" fmla="*/ 0 w 40"/>
                <a:gd name="T15" fmla="*/ 9 h 39"/>
                <a:gd name="T16" fmla="*/ 1 w 40"/>
                <a:gd name="T17" fmla="*/ 13 h 39"/>
                <a:gd name="T18" fmla="*/ 3 w 40"/>
                <a:gd name="T19" fmla="*/ 16 h 39"/>
                <a:gd name="T20" fmla="*/ 6 w 40"/>
                <a:gd name="T21" fmla="*/ 19 h 39"/>
                <a:gd name="T22" fmla="*/ 9 w 40"/>
                <a:gd name="T23" fmla="*/ 20 h 39"/>
                <a:gd name="T24" fmla="*/ 14 w 40"/>
                <a:gd name="T25" fmla="*/ 19 h 39"/>
                <a:gd name="T26" fmla="*/ 17 w 40"/>
                <a:gd name="T27" fmla="*/ 17 h 39"/>
                <a:gd name="T28" fmla="*/ 20 w 40"/>
                <a:gd name="T29" fmla="*/ 15 h 39"/>
                <a:gd name="T30" fmla="*/ 21 w 40"/>
                <a:gd name="T31" fmla="*/ 11 h 39"/>
                <a:gd name="T32" fmla="*/ 20 w 40"/>
                <a:gd name="T33" fmla="*/ 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215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3 w 52"/>
                <a:gd name="T1" fmla="*/ 26 h 50"/>
                <a:gd name="T2" fmla="*/ 19 w 52"/>
                <a:gd name="T3" fmla="*/ 25 h 50"/>
                <a:gd name="T4" fmla="*/ 23 w 52"/>
                <a:gd name="T5" fmla="*/ 22 h 50"/>
                <a:gd name="T6" fmla="*/ 25 w 52"/>
                <a:gd name="T7" fmla="*/ 18 h 50"/>
                <a:gd name="T8" fmla="*/ 26 w 52"/>
                <a:gd name="T9" fmla="*/ 13 h 50"/>
                <a:gd name="T10" fmla="*/ 25 w 52"/>
                <a:gd name="T11" fmla="*/ 8 h 50"/>
                <a:gd name="T12" fmla="*/ 23 w 52"/>
                <a:gd name="T13" fmla="*/ 3 h 50"/>
                <a:gd name="T14" fmla="*/ 19 w 52"/>
                <a:gd name="T15" fmla="*/ 1 h 50"/>
                <a:gd name="T16" fmla="*/ 13 w 52"/>
                <a:gd name="T17" fmla="*/ 0 h 50"/>
                <a:gd name="T18" fmla="*/ 8 w 52"/>
                <a:gd name="T19" fmla="*/ 1 h 50"/>
                <a:gd name="T20" fmla="*/ 4 w 52"/>
                <a:gd name="T21" fmla="*/ 3 h 50"/>
                <a:gd name="T22" fmla="*/ 1 w 52"/>
                <a:gd name="T23" fmla="*/ 8 h 50"/>
                <a:gd name="T24" fmla="*/ 0 w 52"/>
                <a:gd name="T25" fmla="*/ 13 h 50"/>
                <a:gd name="T26" fmla="*/ 1 w 52"/>
                <a:gd name="T27" fmla="*/ 18 h 50"/>
                <a:gd name="T28" fmla="*/ 4 w 52"/>
                <a:gd name="T29" fmla="*/ 22 h 50"/>
                <a:gd name="T30" fmla="*/ 8 w 52"/>
                <a:gd name="T31" fmla="*/ 25 h 50"/>
                <a:gd name="T32" fmla="*/ 13 w 52"/>
                <a:gd name="T33" fmla="*/ 26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216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217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218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6 w 152"/>
                <a:gd name="T1" fmla="*/ 61 h 123"/>
                <a:gd name="T2" fmla="*/ 0 w 152"/>
                <a:gd name="T3" fmla="*/ 50 h 123"/>
                <a:gd name="T4" fmla="*/ 2 w 152"/>
                <a:gd name="T5" fmla="*/ 46 h 123"/>
                <a:gd name="T6" fmla="*/ 7 w 152"/>
                <a:gd name="T7" fmla="*/ 37 h 123"/>
                <a:gd name="T8" fmla="*/ 14 w 152"/>
                <a:gd name="T9" fmla="*/ 26 h 123"/>
                <a:gd name="T10" fmla="*/ 24 w 152"/>
                <a:gd name="T11" fmla="*/ 13 h 123"/>
                <a:gd name="T12" fmla="*/ 35 w 152"/>
                <a:gd name="T13" fmla="*/ 4 h 123"/>
                <a:gd name="T14" fmla="*/ 46 w 152"/>
                <a:gd name="T15" fmla="*/ 0 h 123"/>
                <a:gd name="T16" fmla="*/ 59 w 152"/>
                <a:gd name="T17" fmla="*/ 2 h 123"/>
                <a:gd name="T18" fmla="*/ 71 w 152"/>
                <a:gd name="T19" fmla="*/ 16 h 123"/>
                <a:gd name="T20" fmla="*/ 75 w 152"/>
                <a:gd name="T21" fmla="*/ 25 h 123"/>
                <a:gd name="T22" fmla="*/ 76 w 152"/>
                <a:gd name="T23" fmla="*/ 32 h 123"/>
                <a:gd name="T24" fmla="*/ 76 w 152"/>
                <a:gd name="T25" fmla="*/ 39 h 123"/>
                <a:gd name="T26" fmla="*/ 73 w 152"/>
                <a:gd name="T27" fmla="*/ 45 h 123"/>
                <a:gd name="T28" fmla="*/ 69 w 152"/>
                <a:gd name="T29" fmla="*/ 49 h 123"/>
                <a:gd name="T30" fmla="*/ 63 w 152"/>
                <a:gd name="T31" fmla="*/ 53 h 123"/>
                <a:gd name="T32" fmla="*/ 57 w 152"/>
                <a:gd name="T33" fmla="*/ 56 h 123"/>
                <a:gd name="T34" fmla="*/ 49 w 152"/>
                <a:gd name="T35" fmla="*/ 58 h 123"/>
                <a:gd name="T36" fmla="*/ 42 w 152"/>
                <a:gd name="T37" fmla="*/ 60 h 123"/>
                <a:gd name="T38" fmla="*/ 35 w 152"/>
                <a:gd name="T39" fmla="*/ 60 h 123"/>
                <a:gd name="T40" fmla="*/ 27 w 152"/>
                <a:gd name="T41" fmla="*/ 61 h 123"/>
                <a:gd name="T42" fmla="*/ 21 w 152"/>
                <a:gd name="T43" fmla="*/ 61 h 123"/>
                <a:gd name="T44" fmla="*/ 15 w 152"/>
                <a:gd name="T45" fmla="*/ 61 h 123"/>
                <a:gd name="T46" fmla="*/ 10 w 152"/>
                <a:gd name="T47" fmla="*/ 61 h 123"/>
                <a:gd name="T48" fmla="*/ 7 w 152"/>
                <a:gd name="T49" fmla="*/ 61 h 123"/>
                <a:gd name="T50" fmla="*/ 6 w 152"/>
                <a:gd name="T51" fmla="*/ 6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219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2 h 122"/>
                <a:gd name="T2" fmla="*/ 6 w 153"/>
                <a:gd name="T3" fmla="*/ 1 h 122"/>
                <a:gd name="T4" fmla="*/ 7 w 153"/>
                <a:gd name="T5" fmla="*/ 1 h 122"/>
                <a:gd name="T6" fmla="*/ 10 w 153"/>
                <a:gd name="T7" fmla="*/ 1 h 122"/>
                <a:gd name="T8" fmla="*/ 15 w 153"/>
                <a:gd name="T9" fmla="*/ 0 h 122"/>
                <a:gd name="T10" fmla="*/ 21 w 153"/>
                <a:gd name="T11" fmla="*/ 0 h 122"/>
                <a:gd name="T12" fmla="*/ 27 w 153"/>
                <a:gd name="T13" fmla="*/ 1 h 122"/>
                <a:gd name="T14" fmla="*/ 34 w 153"/>
                <a:gd name="T15" fmla="*/ 1 h 122"/>
                <a:gd name="T16" fmla="*/ 42 w 153"/>
                <a:gd name="T17" fmla="*/ 2 h 122"/>
                <a:gd name="T18" fmla="*/ 49 w 153"/>
                <a:gd name="T19" fmla="*/ 4 h 122"/>
                <a:gd name="T20" fmla="*/ 57 w 153"/>
                <a:gd name="T21" fmla="*/ 5 h 122"/>
                <a:gd name="T22" fmla="*/ 63 w 153"/>
                <a:gd name="T23" fmla="*/ 8 h 122"/>
                <a:gd name="T24" fmla="*/ 69 w 153"/>
                <a:gd name="T25" fmla="*/ 12 h 122"/>
                <a:gd name="T26" fmla="*/ 73 w 153"/>
                <a:gd name="T27" fmla="*/ 16 h 122"/>
                <a:gd name="T28" fmla="*/ 76 w 153"/>
                <a:gd name="T29" fmla="*/ 22 h 122"/>
                <a:gd name="T30" fmla="*/ 76 w 153"/>
                <a:gd name="T31" fmla="*/ 28 h 122"/>
                <a:gd name="T32" fmla="*/ 75 w 153"/>
                <a:gd name="T33" fmla="*/ 35 h 122"/>
                <a:gd name="T34" fmla="*/ 71 w 153"/>
                <a:gd name="T35" fmla="*/ 45 h 122"/>
                <a:gd name="T36" fmla="*/ 59 w 153"/>
                <a:gd name="T37" fmla="*/ 58 h 122"/>
                <a:gd name="T38" fmla="*/ 46 w 153"/>
                <a:gd name="T39" fmla="*/ 61 h 122"/>
                <a:gd name="T40" fmla="*/ 35 w 153"/>
                <a:gd name="T41" fmla="*/ 57 h 122"/>
                <a:gd name="T42" fmla="*/ 24 w 153"/>
                <a:gd name="T43" fmla="*/ 48 h 122"/>
                <a:gd name="T44" fmla="*/ 14 w 153"/>
                <a:gd name="T45" fmla="*/ 36 h 122"/>
                <a:gd name="T46" fmla="*/ 7 w 153"/>
                <a:gd name="T47" fmla="*/ 24 h 122"/>
                <a:gd name="T48" fmla="*/ 2 w 153"/>
                <a:gd name="T49" fmla="*/ 15 h 122"/>
                <a:gd name="T50" fmla="*/ 0 w 153"/>
                <a:gd name="T51" fmla="*/ 12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220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21 w 112"/>
                <a:gd name="T1" fmla="*/ 0 h 156"/>
                <a:gd name="T2" fmla="*/ 33 w 112"/>
                <a:gd name="T3" fmla="*/ 0 h 156"/>
                <a:gd name="T4" fmla="*/ 36 w 112"/>
                <a:gd name="T5" fmla="*/ 3 h 156"/>
                <a:gd name="T6" fmla="*/ 41 w 112"/>
                <a:gd name="T7" fmla="*/ 12 h 156"/>
                <a:gd name="T8" fmla="*/ 47 w 112"/>
                <a:gd name="T9" fmla="*/ 25 h 156"/>
                <a:gd name="T10" fmla="*/ 52 w 112"/>
                <a:gd name="T11" fmla="*/ 39 h 156"/>
                <a:gd name="T12" fmla="*/ 55 w 112"/>
                <a:gd name="T13" fmla="*/ 53 h 156"/>
                <a:gd name="T14" fmla="*/ 53 w 112"/>
                <a:gd name="T15" fmla="*/ 66 h 156"/>
                <a:gd name="T16" fmla="*/ 45 w 112"/>
                <a:gd name="T17" fmla="*/ 75 h 156"/>
                <a:gd name="T18" fmla="*/ 28 w 112"/>
                <a:gd name="T19" fmla="*/ 78 h 156"/>
                <a:gd name="T20" fmla="*/ 11 w 112"/>
                <a:gd name="T21" fmla="*/ 75 h 156"/>
                <a:gd name="T22" fmla="*/ 2 w 112"/>
                <a:gd name="T23" fmla="*/ 66 h 156"/>
                <a:gd name="T24" fmla="*/ 0 w 112"/>
                <a:gd name="T25" fmla="*/ 53 h 156"/>
                <a:gd name="T26" fmla="*/ 2 w 112"/>
                <a:gd name="T27" fmla="*/ 39 h 156"/>
                <a:gd name="T28" fmla="*/ 7 w 112"/>
                <a:gd name="T29" fmla="*/ 25 h 156"/>
                <a:gd name="T30" fmla="*/ 14 w 112"/>
                <a:gd name="T31" fmla="*/ 12 h 156"/>
                <a:gd name="T32" fmla="*/ 19 w 112"/>
                <a:gd name="T33" fmla="*/ 3 h 156"/>
                <a:gd name="T34" fmla="*/ 2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221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69 w 151"/>
                <a:gd name="T1" fmla="*/ 1 h 123"/>
                <a:gd name="T2" fmla="*/ 75 w 151"/>
                <a:gd name="T3" fmla="*/ 12 h 123"/>
                <a:gd name="T4" fmla="*/ 73 w 151"/>
                <a:gd name="T5" fmla="*/ 15 h 123"/>
                <a:gd name="T6" fmla="*/ 68 w 151"/>
                <a:gd name="T7" fmla="*/ 24 h 123"/>
                <a:gd name="T8" fmla="*/ 61 w 151"/>
                <a:gd name="T9" fmla="*/ 36 h 123"/>
                <a:gd name="T10" fmla="*/ 51 w 151"/>
                <a:gd name="T11" fmla="*/ 48 h 123"/>
                <a:gd name="T12" fmla="*/ 41 w 151"/>
                <a:gd name="T13" fmla="*/ 57 h 123"/>
                <a:gd name="T14" fmla="*/ 28 w 151"/>
                <a:gd name="T15" fmla="*/ 62 h 123"/>
                <a:gd name="T16" fmla="*/ 17 w 151"/>
                <a:gd name="T17" fmla="*/ 59 h 123"/>
                <a:gd name="T18" fmla="*/ 5 w 151"/>
                <a:gd name="T19" fmla="*/ 46 h 123"/>
                <a:gd name="T20" fmla="*/ 1 w 151"/>
                <a:gd name="T21" fmla="*/ 36 h 123"/>
                <a:gd name="T22" fmla="*/ 0 w 151"/>
                <a:gd name="T23" fmla="*/ 29 h 123"/>
                <a:gd name="T24" fmla="*/ 0 w 151"/>
                <a:gd name="T25" fmla="*/ 22 h 123"/>
                <a:gd name="T26" fmla="*/ 3 w 151"/>
                <a:gd name="T27" fmla="*/ 16 h 123"/>
                <a:gd name="T28" fmla="*/ 7 w 151"/>
                <a:gd name="T29" fmla="*/ 12 h 123"/>
                <a:gd name="T30" fmla="*/ 12 w 151"/>
                <a:gd name="T31" fmla="*/ 8 h 123"/>
                <a:gd name="T32" fmla="*/ 19 w 151"/>
                <a:gd name="T33" fmla="*/ 5 h 123"/>
                <a:gd name="T34" fmla="*/ 26 w 151"/>
                <a:gd name="T35" fmla="*/ 4 h 123"/>
                <a:gd name="T36" fmla="*/ 33 w 151"/>
                <a:gd name="T37" fmla="*/ 2 h 123"/>
                <a:gd name="T38" fmla="*/ 41 w 151"/>
                <a:gd name="T39" fmla="*/ 1 h 123"/>
                <a:gd name="T40" fmla="*/ 48 w 151"/>
                <a:gd name="T41" fmla="*/ 1 h 123"/>
                <a:gd name="T42" fmla="*/ 54 w 151"/>
                <a:gd name="T43" fmla="*/ 0 h 123"/>
                <a:gd name="T44" fmla="*/ 60 w 151"/>
                <a:gd name="T45" fmla="*/ 0 h 123"/>
                <a:gd name="T46" fmla="*/ 65 w 151"/>
                <a:gd name="T47" fmla="*/ 1 h 123"/>
                <a:gd name="T48" fmla="*/ 68 w 151"/>
                <a:gd name="T49" fmla="*/ 1 h 123"/>
                <a:gd name="T50" fmla="*/ 69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222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76 w 152"/>
                <a:gd name="T1" fmla="*/ 50 h 123"/>
                <a:gd name="T2" fmla="*/ 70 w 152"/>
                <a:gd name="T3" fmla="*/ 61 h 123"/>
                <a:gd name="T4" fmla="*/ 69 w 152"/>
                <a:gd name="T5" fmla="*/ 61 h 123"/>
                <a:gd name="T6" fmla="*/ 66 w 152"/>
                <a:gd name="T7" fmla="*/ 61 h 123"/>
                <a:gd name="T8" fmla="*/ 61 w 152"/>
                <a:gd name="T9" fmla="*/ 62 h 123"/>
                <a:gd name="T10" fmla="*/ 55 w 152"/>
                <a:gd name="T11" fmla="*/ 61 h 123"/>
                <a:gd name="T12" fmla="*/ 49 w 152"/>
                <a:gd name="T13" fmla="*/ 61 h 123"/>
                <a:gd name="T14" fmla="*/ 41 w 152"/>
                <a:gd name="T15" fmla="*/ 61 h 123"/>
                <a:gd name="T16" fmla="*/ 34 w 152"/>
                <a:gd name="T17" fmla="*/ 59 h 123"/>
                <a:gd name="T18" fmla="*/ 26 w 152"/>
                <a:gd name="T19" fmla="*/ 58 h 123"/>
                <a:gd name="T20" fmla="*/ 19 w 152"/>
                <a:gd name="T21" fmla="*/ 56 h 123"/>
                <a:gd name="T22" fmla="*/ 13 w 152"/>
                <a:gd name="T23" fmla="*/ 53 h 123"/>
                <a:gd name="T24" fmla="*/ 7 w 152"/>
                <a:gd name="T25" fmla="*/ 50 h 123"/>
                <a:gd name="T26" fmla="*/ 3 w 152"/>
                <a:gd name="T27" fmla="*/ 46 h 123"/>
                <a:gd name="T28" fmla="*/ 1 w 152"/>
                <a:gd name="T29" fmla="*/ 40 h 123"/>
                <a:gd name="T30" fmla="*/ 0 w 152"/>
                <a:gd name="T31" fmla="*/ 33 h 123"/>
                <a:gd name="T32" fmla="*/ 1 w 152"/>
                <a:gd name="T33" fmla="*/ 26 h 123"/>
                <a:gd name="T34" fmla="*/ 5 w 152"/>
                <a:gd name="T35" fmla="*/ 17 h 123"/>
                <a:gd name="T36" fmla="*/ 17 w 152"/>
                <a:gd name="T37" fmla="*/ 3 h 123"/>
                <a:gd name="T38" fmla="*/ 29 w 152"/>
                <a:gd name="T39" fmla="*/ 0 h 123"/>
                <a:gd name="T40" fmla="*/ 41 w 152"/>
                <a:gd name="T41" fmla="*/ 4 h 123"/>
                <a:gd name="T42" fmla="*/ 52 w 152"/>
                <a:gd name="T43" fmla="*/ 14 h 123"/>
                <a:gd name="T44" fmla="*/ 61 w 152"/>
                <a:gd name="T45" fmla="*/ 25 h 123"/>
                <a:gd name="T46" fmla="*/ 69 w 152"/>
                <a:gd name="T47" fmla="*/ 37 h 123"/>
                <a:gd name="T48" fmla="*/ 74 w 152"/>
                <a:gd name="T49" fmla="*/ 46 h 123"/>
                <a:gd name="T50" fmla="*/ 76 w 152"/>
                <a:gd name="T51" fmla="*/ 5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223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3 w 136"/>
                <a:gd name="T1" fmla="*/ 34 h 148"/>
                <a:gd name="T2" fmla="*/ 0 w 136"/>
                <a:gd name="T3" fmla="*/ 23 h 148"/>
                <a:gd name="T4" fmla="*/ 3 w 136"/>
                <a:gd name="T5" fmla="*/ 17 h 148"/>
                <a:gd name="T6" fmla="*/ 7 w 136"/>
                <a:gd name="T7" fmla="*/ 13 h 148"/>
                <a:gd name="T8" fmla="*/ 12 w 136"/>
                <a:gd name="T9" fmla="*/ 12 h 148"/>
                <a:gd name="T10" fmla="*/ 17 w 136"/>
                <a:gd name="T11" fmla="*/ 12 h 148"/>
                <a:gd name="T12" fmla="*/ 21 w 136"/>
                <a:gd name="T13" fmla="*/ 8 h 148"/>
                <a:gd name="T14" fmla="*/ 29 w 136"/>
                <a:gd name="T15" fmla="*/ 1 h 148"/>
                <a:gd name="T16" fmla="*/ 39 w 136"/>
                <a:gd name="T17" fmla="*/ 1 h 148"/>
                <a:gd name="T18" fmla="*/ 46 w 136"/>
                <a:gd name="T19" fmla="*/ 8 h 148"/>
                <a:gd name="T20" fmla="*/ 50 w 136"/>
                <a:gd name="T21" fmla="*/ 12 h 148"/>
                <a:gd name="T22" fmla="*/ 55 w 136"/>
                <a:gd name="T23" fmla="*/ 11 h 148"/>
                <a:gd name="T24" fmla="*/ 60 w 136"/>
                <a:gd name="T25" fmla="*/ 13 h 148"/>
                <a:gd name="T26" fmla="*/ 65 w 136"/>
                <a:gd name="T27" fmla="*/ 16 h 148"/>
                <a:gd name="T28" fmla="*/ 68 w 136"/>
                <a:gd name="T29" fmla="*/ 23 h 148"/>
                <a:gd name="T30" fmla="*/ 65 w 136"/>
                <a:gd name="T31" fmla="*/ 33 h 148"/>
                <a:gd name="T32" fmla="*/ 65 w 136"/>
                <a:gd name="T33" fmla="*/ 40 h 148"/>
                <a:gd name="T34" fmla="*/ 68 w 136"/>
                <a:gd name="T35" fmla="*/ 50 h 148"/>
                <a:gd name="T36" fmla="*/ 65 w 136"/>
                <a:gd name="T37" fmla="*/ 57 h 148"/>
                <a:gd name="T38" fmla="*/ 60 w 136"/>
                <a:gd name="T39" fmla="*/ 60 h 148"/>
                <a:gd name="T40" fmla="*/ 56 w 136"/>
                <a:gd name="T41" fmla="*/ 61 h 148"/>
                <a:gd name="T42" fmla="*/ 51 w 136"/>
                <a:gd name="T43" fmla="*/ 61 h 148"/>
                <a:gd name="T44" fmla="*/ 47 w 136"/>
                <a:gd name="T45" fmla="*/ 66 h 148"/>
                <a:gd name="T46" fmla="*/ 40 w 136"/>
                <a:gd name="T47" fmla="*/ 73 h 148"/>
                <a:gd name="T48" fmla="*/ 29 w 136"/>
                <a:gd name="T49" fmla="*/ 73 h 148"/>
                <a:gd name="T50" fmla="*/ 22 w 136"/>
                <a:gd name="T51" fmla="*/ 66 h 148"/>
                <a:gd name="T52" fmla="*/ 18 w 136"/>
                <a:gd name="T53" fmla="*/ 61 h 148"/>
                <a:gd name="T54" fmla="*/ 13 w 136"/>
                <a:gd name="T55" fmla="*/ 62 h 148"/>
                <a:gd name="T56" fmla="*/ 8 w 136"/>
                <a:gd name="T57" fmla="*/ 61 h 148"/>
                <a:gd name="T58" fmla="*/ 4 w 136"/>
                <a:gd name="T59" fmla="*/ 58 h 148"/>
                <a:gd name="T60" fmla="*/ 1 w 136"/>
                <a:gd name="T61" fmla="*/ 50 h 148"/>
                <a:gd name="T62" fmla="*/ 3 w 136"/>
                <a:gd name="T63" fmla="*/ 4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224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0 w 39"/>
                <a:gd name="T1" fmla="*/ 21 h 40"/>
                <a:gd name="T2" fmla="*/ 14 w 39"/>
                <a:gd name="T3" fmla="*/ 20 h 40"/>
                <a:gd name="T4" fmla="*/ 17 w 39"/>
                <a:gd name="T5" fmla="*/ 18 h 40"/>
                <a:gd name="T6" fmla="*/ 19 w 39"/>
                <a:gd name="T7" fmla="*/ 14 h 40"/>
                <a:gd name="T8" fmla="*/ 20 w 39"/>
                <a:gd name="T9" fmla="*/ 10 h 40"/>
                <a:gd name="T10" fmla="*/ 19 w 39"/>
                <a:gd name="T11" fmla="*/ 6 h 40"/>
                <a:gd name="T12" fmla="*/ 17 w 39"/>
                <a:gd name="T13" fmla="*/ 3 h 40"/>
                <a:gd name="T14" fmla="*/ 14 w 39"/>
                <a:gd name="T15" fmla="*/ 1 h 40"/>
                <a:gd name="T16" fmla="*/ 10 w 39"/>
                <a:gd name="T17" fmla="*/ 0 h 40"/>
                <a:gd name="T18" fmla="*/ 6 w 39"/>
                <a:gd name="T19" fmla="*/ 1 h 40"/>
                <a:gd name="T20" fmla="*/ 3 w 39"/>
                <a:gd name="T21" fmla="*/ 3 h 40"/>
                <a:gd name="T22" fmla="*/ 1 w 39"/>
                <a:gd name="T23" fmla="*/ 6 h 40"/>
                <a:gd name="T24" fmla="*/ 0 w 39"/>
                <a:gd name="T25" fmla="*/ 10 h 40"/>
                <a:gd name="T26" fmla="*/ 1 w 39"/>
                <a:gd name="T27" fmla="*/ 14 h 40"/>
                <a:gd name="T28" fmla="*/ 3 w 39"/>
                <a:gd name="T29" fmla="*/ 18 h 40"/>
                <a:gd name="T30" fmla="*/ 6 w 39"/>
                <a:gd name="T31" fmla="*/ 20 h 40"/>
                <a:gd name="T32" fmla="*/ 10 w 39"/>
                <a:gd name="T33" fmla="*/ 2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225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3 w 136"/>
                <a:gd name="T1" fmla="*/ 33 h 147"/>
                <a:gd name="T2" fmla="*/ 0 w 136"/>
                <a:gd name="T3" fmla="*/ 24 h 147"/>
                <a:gd name="T4" fmla="*/ 3 w 136"/>
                <a:gd name="T5" fmla="*/ 17 h 147"/>
                <a:gd name="T6" fmla="*/ 7 w 136"/>
                <a:gd name="T7" fmla="*/ 13 h 147"/>
                <a:gd name="T8" fmla="*/ 12 w 136"/>
                <a:gd name="T9" fmla="*/ 12 h 147"/>
                <a:gd name="T10" fmla="*/ 17 w 136"/>
                <a:gd name="T11" fmla="*/ 13 h 147"/>
                <a:gd name="T12" fmla="*/ 21 w 136"/>
                <a:gd name="T13" fmla="*/ 8 h 147"/>
                <a:gd name="T14" fmla="*/ 29 w 136"/>
                <a:gd name="T15" fmla="*/ 1 h 147"/>
                <a:gd name="T16" fmla="*/ 39 w 136"/>
                <a:gd name="T17" fmla="*/ 1 h 147"/>
                <a:gd name="T18" fmla="*/ 46 w 136"/>
                <a:gd name="T19" fmla="*/ 8 h 147"/>
                <a:gd name="T20" fmla="*/ 50 w 136"/>
                <a:gd name="T21" fmla="*/ 12 h 147"/>
                <a:gd name="T22" fmla="*/ 55 w 136"/>
                <a:gd name="T23" fmla="*/ 12 h 147"/>
                <a:gd name="T24" fmla="*/ 60 w 136"/>
                <a:gd name="T25" fmla="*/ 13 h 147"/>
                <a:gd name="T26" fmla="*/ 65 w 136"/>
                <a:gd name="T27" fmla="*/ 16 h 147"/>
                <a:gd name="T28" fmla="*/ 68 w 136"/>
                <a:gd name="T29" fmla="*/ 23 h 147"/>
                <a:gd name="T30" fmla="*/ 65 w 136"/>
                <a:gd name="T31" fmla="*/ 33 h 147"/>
                <a:gd name="T32" fmla="*/ 65 w 136"/>
                <a:gd name="T33" fmla="*/ 40 h 147"/>
                <a:gd name="T34" fmla="*/ 68 w 136"/>
                <a:gd name="T35" fmla="*/ 50 h 147"/>
                <a:gd name="T36" fmla="*/ 65 w 136"/>
                <a:gd name="T37" fmla="*/ 57 h 147"/>
                <a:gd name="T38" fmla="*/ 60 w 136"/>
                <a:gd name="T39" fmla="*/ 61 h 147"/>
                <a:gd name="T40" fmla="*/ 56 w 136"/>
                <a:gd name="T41" fmla="*/ 62 h 147"/>
                <a:gd name="T42" fmla="*/ 51 w 136"/>
                <a:gd name="T43" fmla="*/ 61 h 147"/>
                <a:gd name="T44" fmla="*/ 47 w 136"/>
                <a:gd name="T45" fmla="*/ 66 h 147"/>
                <a:gd name="T46" fmla="*/ 40 w 136"/>
                <a:gd name="T47" fmla="*/ 73 h 147"/>
                <a:gd name="T48" fmla="*/ 29 w 136"/>
                <a:gd name="T49" fmla="*/ 73 h 147"/>
                <a:gd name="T50" fmla="*/ 22 w 136"/>
                <a:gd name="T51" fmla="*/ 66 h 147"/>
                <a:gd name="T52" fmla="*/ 18 w 136"/>
                <a:gd name="T53" fmla="*/ 62 h 147"/>
                <a:gd name="T54" fmla="*/ 13 w 136"/>
                <a:gd name="T55" fmla="*/ 62 h 147"/>
                <a:gd name="T56" fmla="*/ 8 w 136"/>
                <a:gd name="T57" fmla="*/ 61 h 147"/>
                <a:gd name="T58" fmla="*/ 4 w 136"/>
                <a:gd name="T59" fmla="*/ 58 h 147"/>
                <a:gd name="T60" fmla="*/ 1 w 136"/>
                <a:gd name="T61" fmla="*/ 51 h 147"/>
                <a:gd name="T62" fmla="*/ 3 w 136"/>
                <a:gd name="T63" fmla="*/ 4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226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0 w 39"/>
                <a:gd name="T1" fmla="*/ 20 h 39"/>
                <a:gd name="T2" fmla="*/ 14 w 39"/>
                <a:gd name="T3" fmla="*/ 19 h 39"/>
                <a:gd name="T4" fmla="*/ 17 w 39"/>
                <a:gd name="T5" fmla="*/ 17 h 39"/>
                <a:gd name="T6" fmla="*/ 19 w 39"/>
                <a:gd name="T7" fmla="*/ 14 h 39"/>
                <a:gd name="T8" fmla="*/ 20 w 39"/>
                <a:gd name="T9" fmla="*/ 10 h 39"/>
                <a:gd name="T10" fmla="*/ 19 w 39"/>
                <a:gd name="T11" fmla="*/ 6 h 39"/>
                <a:gd name="T12" fmla="*/ 17 w 39"/>
                <a:gd name="T13" fmla="*/ 3 h 39"/>
                <a:gd name="T14" fmla="*/ 14 w 39"/>
                <a:gd name="T15" fmla="*/ 1 h 39"/>
                <a:gd name="T16" fmla="*/ 10 w 39"/>
                <a:gd name="T17" fmla="*/ 0 h 39"/>
                <a:gd name="T18" fmla="*/ 7 w 39"/>
                <a:gd name="T19" fmla="*/ 1 h 39"/>
                <a:gd name="T20" fmla="*/ 3 w 39"/>
                <a:gd name="T21" fmla="*/ 3 h 39"/>
                <a:gd name="T22" fmla="*/ 1 w 39"/>
                <a:gd name="T23" fmla="*/ 6 h 39"/>
                <a:gd name="T24" fmla="*/ 0 w 39"/>
                <a:gd name="T25" fmla="*/ 10 h 39"/>
                <a:gd name="T26" fmla="*/ 1 w 39"/>
                <a:gd name="T27" fmla="*/ 14 h 39"/>
                <a:gd name="T28" fmla="*/ 3 w 39"/>
                <a:gd name="T29" fmla="*/ 17 h 39"/>
                <a:gd name="T30" fmla="*/ 7 w 39"/>
                <a:gd name="T31" fmla="*/ 19 h 39"/>
                <a:gd name="T32" fmla="*/ 10 w 39"/>
                <a:gd name="T33" fmla="*/ 2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227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228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229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230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4 h 30"/>
                <a:gd name="T8" fmla="*/ 2 w 29"/>
                <a:gd name="T9" fmla="*/ 13 h 30"/>
                <a:gd name="T10" fmla="*/ 1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7 h 30"/>
                <a:gd name="T20" fmla="*/ 1 w 29"/>
                <a:gd name="T21" fmla="*/ 5 h 30"/>
                <a:gd name="T22" fmla="*/ 1 w 29"/>
                <a:gd name="T23" fmla="*/ 4 h 30"/>
                <a:gd name="T24" fmla="*/ 2 w 29"/>
                <a:gd name="T25" fmla="*/ 3 h 30"/>
                <a:gd name="T26" fmla="*/ 4 w 29"/>
                <a:gd name="T27" fmla="*/ 2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2 h 30"/>
                <a:gd name="T40" fmla="*/ 13 w 29"/>
                <a:gd name="T41" fmla="*/ 3 h 30"/>
                <a:gd name="T42" fmla="*/ 13 w 29"/>
                <a:gd name="T43" fmla="*/ 4 h 30"/>
                <a:gd name="T44" fmla="*/ 14 w 29"/>
                <a:gd name="T45" fmla="*/ 5 h 30"/>
                <a:gd name="T46" fmla="*/ 15 w 29"/>
                <a:gd name="T47" fmla="*/ 7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231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5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5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232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4 h 29"/>
                <a:gd name="T8" fmla="*/ 2 w 30"/>
                <a:gd name="T9" fmla="*/ 13 h 29"/>
                <a:gd name="T10" fmla="*/ 1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1 w 30"/>
                <a:gd name="T23" fmla="*/ 3 h 29"/>
                <a:gd name="T24" fmla="*/ 2 w 30"/>
                <a:gd name="T25" fmla="*/ 2 h 29"/>
                <a:gd name="T26" fmla="*/ 4 w 30"/>
                <a:gd name="T27" fmla="*/ 2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3 w 30"/>
                <a:gd name="T43" fmla="*/ 3 h 29"/>
                <a:gd name="T44" fmla="*/ 14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4 w 30"/>
                <a:gd name="T51" fmla="*/ 11 h 29"/>
                <a:gd name="T52" fmla="*/ 13 w 30"/>
                <a:gd name="T53" fmla="*/ 13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233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8 w 60"/>
                <a:gd name="T7" fmla="*/ 7 h 60"/>
                <a:gd name="T8" fmla="*/ 26 w 60"/>
                <a:gd name="T9" fmla="*/ 4 h 60"/>
                <a:gd name="T10" fmla="*/ 24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7 h 60"/>
                <a:gd name="T48" fmla="*/ 26 w 60"/>
                <a:gd name="T49" fmla="*/ 26 h 60"/>
                <a:gd name="T50" fmla="*/ 28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234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235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7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30 w 60"/>
                <a:gd name="T55" fmla="*/ 17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236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237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238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3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3 h 30"/>
                <a:gd name="T26" fmla="*/ 3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1 h 30"/>
                <a:gd name="T52" fmla="*/ 13 w 30"/>
                <a:gd name="T53" fmla="*/ 13 h 30"/>
                <a:gd name="T54" fmla="*/ 10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239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240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1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1 w 30"/>
                <a:gd name="T23" fmla="*/ 4 h 30"/>
                <a:gd name="T24" fmla="*/ 2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241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30 w 58"/>
                <a:gd name="T1" fmla="*/ 15 h 60"/>
                <a:gd name="T2" fmla="*/ 30 w 58"/>
                <a:gd name="T3" fmla="*/ 12 h 60"/>
                <a:gd name="T4" fmla="*/ 29 w 58"/>
                <a:gd name="T5" fmla="*/ 9 h 60"/>
                <a:gd name="T6" fmla="*/ 28 w 58"/>
                <a:gd name="T7" fmla="*/ 7 h 60"/>
                <a:gd name="T8" fmla="*/ 26 w 58"/>
                <a:gd name="T9" fmla="*/ 4 h 60"/>
                <a:gd name="T10" fmla="*/ 24 w 58"/>
                <a:gd name="T11" fmla="*/ 3 h 60"/>
                <a:gd name="T12" fmla="*/ 21 w 58"/>
                <a:gd name="T13" fmla="*/ 1 h 60"/>
                <a:gd name="T14" fmla="*/ 18 w 58"/>
                <a:gd name="T15" fmla="*/ 0 h 60"/>
                <a:gd name="T16" fmla="*/ 14 w 58"/>
                <a:gd name="T17" fmla="*/ 0 h 60"/>
                <a:gd name="T18" fmla="*/ 9 w 58"/>
                <a:gd name="T19" fmla="*/ 1 h 60"/>
                <a:gd name="T20" fmla="*/ 4 w 58"/>
                <a:gd name="T21" fmla="*/ 4 h 60"/>
                <a:gd name="T22" fmla="*/ 1 w 58"/>
                <a:gd name="T23" fmla="*/ 9 h 60"/>
                <a:gd name="T24" fmla="*/ 0 w 58"/>
                <a:gd name="T25" fmla="*/ 15 h 60"/>
                <a:gd name="T26" fmla="*/ 0 w 58"/>
                <a:gd name="T27" fmla="*/ 17 h 60"/>
                <a:gd name="T28" fmla="*/ 1 w 58"/>
                <a:gd name="T29" fmla="*/ 20 h 60"/>
                <a:gd name="T30" fmla="*/ 2 w 58"/>
                <a:gd name="T31" fmla="*/ 22 h 60"/>
                <a:gd name="T32" fmla="*/ 4 w 58"/>
                <a:gd name="T33" fmla="*/ 25 h 60"/>
                <a:gd name="T34" fmla="*/ 6 w 58"/>
                <a:gd name="T35" fmla="*/ 26 h 60"/>
                <a:gd name="T36" fmla="*/ 9 w 58"/>
                <a:gd name="T37" fmla="*/ 28 h 60"/>
                <a:gd name="T38" fmla="*/ 12 w 58"/>
                <a:gd name="T39" fmla="*/ 29 h 60"/>
                <a:gd name="T40" fmla="*/ 14 w 58"/>
                <a:gd name="T41" fmla="*/ 29 h 60"/>
                <a:gd name="T42" fmla="*/ 18 w 58"/>
                <a:gd name="T43" fmla="*/ 29 h 60"/>
                <a:gd name="T44" fmla="*/ 21 w 58"/>
                <a:gd name="T45" fmla="*/ 28 h 60"/>
                <a:gd name="T46" fmla="*/ 24 w 58"/>
                <a:gd name="T47" fmla="*/ 26 h 60"/>
                <a:gd name="T48" fmla="*/ 26 w 58"/>
                <a:gd name="T49" fmla="*/ 25 h 60"/>
                <a:gd name="T50" fmla="*/ 28 w 58"/>
                <a:gd name="T51" fmla="*/ 22 h 60"/>
                <a:gd name="T52" fmla="*/ 29 w 58"/>
                <a:gd name="T53" fmla="*/ 20 h 60"/>
                <a:gd name="T54" fmla="*/ 30 w 58"/>
                <a:gd name="T55" fmla="*/ 17 h 60"/>
                <a:gd name="T56" fmla="*/ 30 w 58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242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7 w 28"/>
                <a:gd name="T1" fmla="*/ 15 h 30"/>
                <a:gd name="T2" fmla="*/ 6 w 28"/>
                <a:gd name="T3" fmla="*/ 15 h 30"/>
                <a:gd name="T4" fmla="*/ 5 w 28"/>
                <a:gd name="T5" fmla="*/ 15 h 30"/>
                <a:gd name="T6" fmla="*/ 3 w 28"/>
                <a:gd name="T7" fmla="*/ 14 h 30"/>
                <a:gd name="T8" fmla="*/ 2 w 28"/>
                <a:gd name="T9" fmla="*/ 13 h 30"/>
                <a:gd name="T10" fmla="*/ 1 w 28"/>
                <a:gd name="T11" fmla="*/ 12 h 30"/>
                <a:gd name="T12" fmla="*/ 1 w 28"/>
                <a:gd name="T13" fmla="*/ 11 h 30"/>
                <a:gd name="T14" fmla="*/ 0 w 28"/>
                <a:gd name="T15" fmla="*/ 9 h 30"/>
                <a:gd name="T16" fmla="*/ 0 w 28"/>
                <a:gd name="T17" fmla="*/ 8 h 30"/>
                <a:gd name="T18" fmla="*/ 0 w 28"/>
                <a:gd name="T19" fmla="*/ 7 h 30"/>
                <a:gd name="T20" fmla="*/ 1 w 28"/>
                <a:gd name="T21" fmla="*/ 5 h 30"/>
                <a:gd name="T22" fmla="*/ 1 w 28"/>
                <a:gd name="T23" fmla="*/ 4 h 30"/>
                <a:gd name="T24" fmla="*/ 2 w 28"/>
                <a:gd name="T25" fmla="*/ 3 h 30"/>
                <a:gd name="T26" fmla="*/ 3 w 28"/>
                <a:gd name="T27" fmla="*/ 2 h 30"/>
                <a:gd name="T28" fmla="*/ 5 w 28"/>
                <a:gd name="T29" fmla="*/ 1 h 30"/>
                <a:gd name="T30" fmla="*/ 6 w 28"/>
                <a:gd name="T31" fmla="*/ 0 h 30"/>
                <a:gd name="T32" fmla="*/ 7 w 28"/>
                <a:gd name="T33" fmla="*/ 0 h 30"/>
                <a:gd name="T34" fmla="*/ 9 w 28"/>
                <a:gd name="T35" fmla="*/ 0 h 30"/>
                <a:gd name="T36" fmla="*/ 10 w 28"/>
                <a:gd name="T37" fmla="*/ 1 h 30"/>
                <a:gd name="T38" fmla="*/ 12 w 28"/>
                <a:gd name="T39" fmla="*/ 2 h 30"/>
                <a:gd name="T40" fmla="*/ 13 w 28"/>
                <a:gd name="T41" fmla="*/ 3 h 30"/>
                <a:gd name="T42" fmla="*/ 13 w 28"/>
                <a:gd name="T43" fmla="*/ 4 h 30"/>
                <a:gd name="T44" fmla="*/ 14 w 28"/>
                <a:gd name="T45" fmla="*/ 5 h 30"/>
                <a:gd name="T46" fmla="*/ 14 w 28"/>
                <a:gd name="T47" fmla="*/ 7 h 30"/>
                <a:gd name="T48" fmla="*/ 14 w 28"/>
                <a:gd name="T49" fmla="*/ 8 h 30"/>
                <a:gd name="T50" fmla="*/ 14 w 28"/>
                <a:gd name="T51" fmla="*/ 11 h 30"/>
                <a:gd name="T52" fmla="*/ 13 w 28"/>
                <a:gd name="T53" fmla="*/ 13 h 30"/>
                <a:gd name="T54" fmla="*/ 10 w 28"/>
                <a:gd name="T55" fmla="*/ 15 h 30"/>
                <a:gd name="T56" fmla="*/ 7 w 28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243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29 w 60"/>
                <a:gd name="T1" fmla="*/ 15 h 60"/>
                <a:gd name="T2" fmla="*/ 29 w 60"/>
                <a:gd name="T3" fmla="*/ 12 h 60"/>
                <a:gd name="T4" fmla="*/ 28 w 60"/>
                <a:gd name="T5" fmla="*/ 10 h 60"/>
                <a:gd name="T6" fmla="*/ 26 w 60"/>
                <a:gd name="T7" fmla="*/ 7 h 60"/>
                <a:gd name="T8" fmla="*/ 25 w 60"/>
                <a:gd name="T9" fmla="*/ 4 h 60"/>
                <a:gd name="T10" fmla="*/ 22 w 60"/>
                <a:gd name="T11" fmla="*/ 3 h 60"/>
                <a:gd name="T12" fmla="*/ 20 w 60"/>
                <a:gd name="T13" fmla="*/ 2 h 60"/>
                <a:gd name="T14" fmla="*/ 17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6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7 w 60"/>
                <a:gd name="T43" fmla="*/ 30 h 60"/>
                <a:gd name="T44" fmla="*/ 20 w 60"/>
                <a:gd name="T45" fmla="*/ 29 h 60"/>
                <a:gd name="T46" fmla="*/ 22 w 60"/>
                <a:gd name="T47" fmla="*/ 27 h 60"/>
                <a:gd name="T48" fmla="*/ 25 w 60"/>
                <a:gd name="T49" fmla="*/ 26 h 60"/>
                <a:gd name="T50" fmla="*/ 26 w 60"/>
                <a:gd name="T51" fmla="*/ 23 h 60"/>
                <a:gd name="T52" fmla="*/ 28 w 60"/>
                <a:gd name="T53" fmla="*/ 21 h 60"/>
                <a:gd name="T54" fmla="*/ 29 w 60"/>
                <a:gd name="T55" fmla="*/ 18 h 60"/>
                <a:gd name="T56" fmla="*/ 29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244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245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2 w 60"/>
                <a:gd name="T31" fmla="*/ 24 h 59"/>
                <a:gd name="T32" fmla="*/ 4 w 60"/>
                <a:gd name="T33" fmla="*/ 26 h 59"/>
                <a:gd name="T34" fmla="*/ 6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246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3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3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0 h 30"/>
                <a:gd name="T52" fmla="*/ 13 w 30"/>
                <a:gd name="T53" fmla="*/ 13 h 30"/>
                <a:gd name="T54" fmla="*/ 10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247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30 w 60"/>
                <a:gd name="T1" fmla="*/ 14 h 57"/>
                <a:gd name="T2" fmla="*/ 30 w 60"/>
                <a:gd name="T3" fmla="*/ 12 h 57"/>
                <a:gd name="T4" fmla="*/ 29 w 60"/>
                <a:gd name="T5" fmla="*/ 9 h 57"/>
                <a:gd name="T6" fmla="*/ 27 w 60"/>
                <a:gd name="T7" fmla="*/ 6 h 57"/>
                <a:gd name="T8" fmla="*/ 25 w 60"/>
                <a:gd name="T9" fmla="*/ 4 h 57"/>
                <a:gd name="T10" fmla="*/ 23 w 60"/>
                <a:gd name="T11" fmla="*/ 2 h 57"/>
                <a:gd name="T12" fmla="*/ 21 w 60"/>
                <a:gd name="T13" fmla="*/ 1 h 57"/>
                <a:gd name="T14" fmla="*/ 18 w 60"/>
                <a:gd name="T15" fmla="*/ 0 h 57"/>
                <a:gd name="T16" fmla="*/ 15 w 60"/>
                <a:gd name="T17" fmla="*/ 0 h 57"/>
                <a:gd name="T18" fmla="*/ 9 w 60"/>
                <a:gd name="T19" fmla="*/ 1 h 57"/>
                <a:gd name="T20" fmla="*/ 5 w 60"/>
                <a:gd name="T21" fmla="*/ 4 h 57"/>
                <a:gd name="T22" fmla="*/ 1 w 60"/>
                <a:gd name="T23" fmla="*/ 9 h 57"/>
                <a:gd name="T24" fmla="*/ 0 w 60"/>
                <a:gd name="T25" fmla="*/ 14 h 57"/>
                <a:gd name="T26" fmla="*/ 1 w 60"/>
                <a:gd name="T27" fmla="*/ 17 h 57"/>
                <a:gd name="T28" fmla="*/ 1 w 60"/>
                <a:gd name="T29" fmla="*/ 20 h 57"/>
                <a:gd name="T30" fmla="*/ 2 w 60"/>
                <a:gd name="T31" fmla="*/ 23 h 57"/>
                <a:gd name="T32" fmla="*/ 4 w 60"/>
                <a:gd name="T33" fmla="*/ 25 h 57"/>
                <a:gd name="T34" fmla="*/ 6 w 60"/>
                <a:gd name="T35" fmla="*/ 27 h 57"/>
                <a:gd name="T36" fmla="*/ 9 w 60"/>
                <a:gd name="T37" fmla="*/ 28 h 57"/>
                <a:gd name="T38" fmla="*/ 12 w 60"/>
                <a:gd name="T39" fmla="*/ 29 h 57"/>
                <a:gd name="T40" fmla="*/ 15 w 60"/>
                <a:gd name="T41" fmla="*/ 29 h 57"/>
                <a:gd name="T42" fmla="*/ 18 w 60"/>
                <a:gd name="T43" fmla="*/ 29 h 57"/>
                <a:gd name="T44" fmla="*/ 21 w 60"/>
                <a:gd name="T45" fmla="*/ 28 h 57"/>
                <a:gd name="T46" fmla="*/ 23 w 60"/>
                <a:gd name="T47" fmla="*/ 27 h 57"/>
                <a:gd name="T48" fmla="*/ 25 w 60"/>
                <a:gd name="T49" fmla="*/ 25 h 57"/>
                <a:gd name="T50" fmla="*/ 27 w 60"/>
                <a:gd name="T51" fmla="*/ 23 h 57"/>
                <a:gd name="T52" fmla="*/ 29 w 60"/>
                <a:gd name="T53" fmla="*/ 20 h 57"/>
                <a:gd name="T54" fmla="*/ 30 w 60"/>
                <a:gd name="T55" fmla="*/ 17 h 57"/>
                <a:gd name="T56" fmla="*/ 30 w 60"/>
                <a:gd name="T57" fmla="*/ 1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248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8 w 30"/>
                <a:gd name="T1" fmla="*/ 14 h 27"/>
                <a:gd name="T2" fmla="*/ 6 w 30"/>
                <a:gd name="T3" fmla="*/ 14 h 27"/>
                <a:gd name="T4" fmla="*/ 5 w 30"/>
                <a:gd name="T5" fmla="*/ 13 h 27"/>
                <a:gd name="T6" fmla="*/ 4 w 30"/>
                <a:gd name="T7" fmla="*/ 13 h 27"/>
                <a:gd name="T8" fmla="*/ 2 w 30"/>
                <a:gd name="T9" fmla="*/ 12 h 27"/>
                <a:gd name="T10" fmla="*/ 1 w 30"/>
                <a:gd name="T11" fmla="*/ 11 h 27"/>
                <a:gd name="T12" fmla="*/ 1 w 30"/>
                <a:gd name="T13" fmla="*/ 9 h 27"/>
                <a:gd name="T14" fmla="*/ 0 w 30"/>
                <a:gd name="T15" fmla="*/ 8 h 27"/>
                <a:gd name="T16" fmla="*/ 0 w 30"/>
                <a:gd name="T17" fmla="*/ 6 h 27"/>
                <a:gd name="T18" fmla="*/ 0 w 30"/>
                <a:gd name="T19" fmla="*/ 5 h 27"/>
                <a:gd name="T20" fmla="*/ 1 w 30"/>
                <a:gd name="T21" fmla="*/ 4 h 27"/>
                <a:gd name="T22" fmla="*/ 1 w 30"/>
                <a:gd name="T23" fmla="*/ 2 h 27"/>
                <a:gd name="T24" fmla="*/ 2 w 30"/>
                <a:gd name="T25" fmla="*/ 1 h 27"/>
                <a:gd name="T26" fmla="*/ 4 w 30"/>
                <a:gd name="T27" fmla="*/ 1 h 27"/>
                <a:gd name="T28" fmla="*/ 5 w 30"/>
                <a:gd name="T29" fmla="*/ 0 h 27"/>
                <a:gd name="T30" fmla="*/ 6 w 30"/>
                <a:gd name="T31" fmla="*/ 0 h 27"/>
                <a:gd name="T32" fmla="*/ 8 w 30"/>
                <a:gd name="T33" fmla="*/ 0 h 27"/>
                <a:gd name="T34" fmla="*/ 9 w 30"/>
                <a:gd name="T35" fmla="*/ 0 h 27"/>
                <a:gd name="T36" fmla="*/ 10 w 30"/>
                <a:gd name="T37" fmla="*/ 0 h 27"/>
                <a:gd name="T38" fmla="*/ 12 w 30"/>
                <a:gd name="T39" fmla="*/ 1 h 27"/>
                <a:gd name="T40" fmla="*/ 13 w 30"/>
                <a:gd name="T41" fmla="*/ 1 h 27"/>
                <a:gd name="T42" fmla="*/ 13 w 30"/>
                <a:gd name="T43" fmla="*/ 2 h 27"/>
                <a:gd name="T44" fmla="*/ 15 w 30"/>
                <a:gd name="T45" fmla="*/ 4 h 27"/>
                <a:gd name="T46" fmla="*/ 15 w 30"/>
                <a:gd name="T47" fmla="*/ 5 h 27"/>
                <a:gd name="T48" fmla="*/ 15 w 30"/>
                <a:gd name="T49" fmla="*/ 6 h 27"/>
                <a:gd name="T50" fmla="*/ 15 w 30"/>
                <a:gd name="T51" fmla="*/ 9 h 27"/>
                <a:gd name="T52" fmla="*/ 13 w 30"/>
                <a:gd name="T53" fmla="*/ 12 h 27"/>
                <a:gd name="T54" fmla="*/ 10 w 30"/>
                <a:gd name="T55" fmla="*/ 13 h 27"/>
                <a:gd name="T56" fmla="*/ 8 w 30"/>
                <a:gd name="T57" fmla="*/ 1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249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250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1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251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4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0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252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3 h 30"/>
                <a:gd name="T8" fmla="*/ 3 w 29"/>
                <a:gd name="T9" fmla="*/ 13 h 30"/>
                <a:gd name="T10" fmla="*/ 2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6 h 30"/>
                <a:gd name="T20" fmla="*/ 1 w 29"/>
                <a:gd name="T21" fmla="*/ 5 h 30"/>
                <a:gd name="T22" fmla="*/ 2 w 29"/>
                <a:gd name="T23" fmla="*/ 4 h 30"/>
                <a:gd name="T24" fmla="*/ 3 w 29"/>
                <a:gd name="T25" fmla="*/ 3 h 30"/>
                <a:gd name="T26" fmla="*/ 4 w 29"/>
                <a:gd name="T27" fmla="*/ 1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1 h 30"/>
                <a:gd name="T40" fmla="*/ 13 w 29"/>
                <a:gd name="T41" fmla="*/ 3 h 30"/>
                <a:gd name="T42" fmla="*/ 14 w 29"/>
                <a:gd name="T43" fmla="*/ 4 h 30"/>
                <a:gd name="T44" fmla="*/ 14 w 29"/>
                <a:gd name="T45" fmla="*/ 5 h 30"/>
                <a:gd name="T46" fmla="*/ 15 w 29"/>
                <a:gd name="T47" fmla="*/ 6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253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30 w 59"/>
                <a:gd name="T1" fmla="*/ 14 h 59"/>
                <a:gd name="T2" fmla="*/ 29 w 59"/>
                <a:gd name="T3" fmla="*/ 11 h 59"/>
                <a:gd name="T4" fmla="*/ 29 w 59"/>
                <a:gd name="T5" fmla="*/ 9 h 59"/>
                <a:gd name="T6" fmla="*/ 27 w 59"/>
                <a:gd name="T7" fmla="*/ 6 h 59"/>
                <a:gd name="T8" fmla="*/ 25 w 59"/>
                <a:gd name="T9" fmla="*/ 4 h 59"/>
                <a:gd name="T10" fmla="*/ 23 w 59"/>
                <a:gd name="T11" fmla="*/ 2 h 59"/>
                <a:gd name="T12" fmla="*/ 21 w 59"/>
                <a:gd name="T13" fmla="*/ 1 h 59"/>
                <a:gd name="T14" fmla="*/ 18 w 59"/>
                <a:gd name="T15" fmla="*/ 0 h 59"/>
                <a:gd name="T16" fmla="*/ 15 w 59"/>
                <a:gd name="T17" fmla="*/ 0 h 59"/>
                <a:gd name="T18" fmla="*/ 9 w 59"/>
                <a:gd name="T19" fmla="*/ 1 h 59"/>
                <a:gd name="T20" fmla="*/ 5 w 59"/>
                <a:gd name="T21" fmla="*/ 4 h 59"/>
                <a:gd name="T22" fmla="*/ 1 w 59"/>
                <a:gd name="T23" fmla="*/ 8 h 59"/>
                <a:gd name="T24" fmla="*/ 0 w 59"/>
                <a:gd name="T25" fmla="*/ 14 h 59"/>
                <a:gd name="T26" fmla="*/ 1 w 59"/>
                <a:gd name="T27" fmla="*/ 17 h 59"/>
                <a:gd name="T28" fmla="*/ 1 w 59"/>
                <a:gd name="T29" fmla="*/ 20 h 59"/>
                <a:gd name="T30" fmla="*/ 3 w 59"/>
                <a:gd name="T31" fmla="*/ 23 h 59"/>
                <a:gd name="T32" fmla="*/ 5 w 59"/>
                <a:gd name="T33" fmla="*/ 25 h 59"/>
                <a:gd name="T34" fmla="*/ 7 w 59"/>
                <a:gd name="T35" fmla="*/ 27 h 59"/>
                <a:gd name="T36" fmla="*/ 9 w 59"/>
                <a:gd name="T37" fmla="*/ 28 h 59"/>
                <a:gd name="T38" fmla="*/ 12 w 59"/>
                <a:gd name="T39" fmla="*/ 29 h 59"/>
                <a:gd name="T40" fmla="*/ 15 w 59"/>
                <a:gd name="T41" fmla="*/ 29 h 59"/>
                <a:gd name="T42" fmla="*/ 18 w 59"/>
                <a:gd name="T43" fmla="*/ 29 h 59"/>
                <a:gd name="T44" fmla="*/ 21 w 59"/>
                <a:gd name="T45" fmla="*/ 28 h 59"/>
                <a:gd name="T46" fmla="*/ 23 w 59"/>
                <a:gd name="T47" fmla="*/ 27 h 59"/>
                <a:gd name="T48" fmla="*/ 25 w 59"/>
                <a:gd name="T49" fmla="*/ 25 h 59"/>
                <a:gd name="T50" fmla="*/ 27 w 59"/>
                <a:gd name="T51" fmla="*/ 23 h 59"/>
                <a:gd name="T52" fmla="*/ 29 w 59"/>
                <a:gd name="T53" fmla="*/ 20 h 59"/>
                <a:gd name="T54" fmla="*/ 29 w 59"/>
                <a:gd name="T55" fmla="*/ 17 h 59"/>
                <a:gd name="T56" fmla="*/ 30 w 59"/>
                <a:gd name="T57" fmla="*/ 1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254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8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1 w 29"/>
                <a:gd name="T11" fmla="*/ 11 h 29"/>
                <a:gd name="T12" fmla="*/ 1 w 29"/>
                <a:gd name="T13" fmla="*/ 10 h 29"/>
                <a:gd name="T14" fmla="*/ 0 w 29"/>
                <a:gd name="T15" fmla="*/ 8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1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0 h 29"/>
                <a:gd name="T30" fmla="*/ 6 w 29"/>
                <a:gd name="T31" fmla="*/ 0 h 29"/>
                <a:gd name="T32" fmla="*/ 8 w 29"/>
                <a:gd name="T33" fmla="*/ 0 h 29"/>
                <a:gd name="T34" fmla="*/ 9 w 29"/>
                <a:gd name="T35" fmla="*/ 0 h 29"/>
                <a:gd name="T36" fmla="*/ 10 w 29"/>
                <a:gd name="T37" fmla="*/ 0 h 29"/>
                <a:gd name="T38" fmla="*/ 12 w 29"/>
                <a:gd name="T39" fmla="*/ 1 h 29"/>
                <a:gd name="T40" fmla="*/ 13 w 29"/>
                <a:gd name="T41" fmla="*/ 2 h 29"/>
                <a:gd name="T42" fmla="*/ 13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8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255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6 h 59"/>
                <a:gd name="T8" fmla="*/ 26 w 60"/>
                <a:gd name="T9" fmla="*/ 4 h 59"/>
                <a:gd name="T10" fmla="*/ 24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3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0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256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8 h 29"/>
                <a:gd name="T16" fmla="*/ 0 w 30"/>
                <a:gd name="T17" fmla="*/ 7 h 29"/>
                <a:gd name="T18" fmla="*/ 0 w 30"/>
                <a:gd name="T19" fmla="*/ 5 h 29"/>
                <a:gd name="T20" fmla="*/ 1 w 30"/>
                <a:gd name="T21" fmla="*/ 4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0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0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4 h 29"/>
                <a:gd name="T46" fmla="*/ 15 w 30"/>
                <a:gd name="T47" fmla="*/ 5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257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29 w 60"/>
                <a:gd name="T3" fmla="*/ 12 h 60"/>
                <a:gd name="T4" fmla="*/ 29 w 60"/>
                <a:gd name="T5" fmla="*/ 9 h 60"/>
                <a:gd name="T6" fmla="*/ 28 w 60"/>
                <a:gd name="T7" fmla="*/ 7 h 60"/>
                <a:gd name="T8" fmla="*/ 26 w 60"/>
                <a:gd name="T9" fmla="*/ 5 h 60"/>
                <a:gd name="T10" fmla="*/ 24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8 h 60"/>
                <a:gd name="T48" fmla="*/ 26 w 60"/>
                <a:gd name="T49" fmla="*/ 26 h 60"/>
                <a:gd name="T50" fmla="*/ 28 w 60"/>
                <a:gd name="T51" fmla="*/ 24 h 60"/>
                <a:gd name="T52" fmla="*/ 29 w 60"/>
                <a:gd name="T53" fmla="*/ 21 h 60"/>
                <a:gd name="T54" fmla="*/ 29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258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4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4 w 30"/>
                <a:gd name="T51" fmla="*/ 10 h 29"/>
                <a:gd name="T52" fmla="*/ 13 w 30"/>
                <a:gd name="T53" fmla="*/ 12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259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9 h 59"/>
                <a:gd name="T38" fmla="*/ 12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260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261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30 w 58"/>
                <a:gd name="T1" fmla="*/ 14 h 58"/>
                <a:gd name="T2" fmla="*/ 30 w 58"/>
                <a:gd name="T3" fmla="*/ 12 h 58"/>
                <a:gd name="T4" fmla="*/ 29 w 58"/>
                <a:gd name="T5" fmla="*/ 9 h 58"/>
                <a:gd name="T6" fmla="*/ 28 w 58"/>
                <a:gd name="T7" fmla="*/ 6 h 58"/>
                <a:gd name="T8" fmla="*/ 26 w 58"/>
                <a:gd name="T9" fmla="*/ 4 h 58"/>
                <a:gd name="T10" fmla="*/ 24 w 58"/>
                <a:gd name="T11" fmla="*/ 2 h 58"/>
                <a:gd name="T12" fmla="*/ 21 w 58"/>
                <a:gd name="T13" fmla="*/ 1 h 58"/>
                <a:gd name="T14" fmla="*/ 18 w 58"/>
                <a:gd name="T15" fmla="*/ 0 h 58"/>
                <a:gd name="T16" fmla="*/ 14 w 58"/>
                <a:gd name="T17" fmla="*/ 0 h 58"/>
                <a:gd name="T18" fmla="*/ 9 w 58"/>
                <a:gd name="T19" fmla="*/ 1 h 58"/>
                <a:gd name="T20" fmla="*/ 4 w 58"/>
                <a:gd name="T21" fmla="*/ 4 h 58"/>
                <a:gd name="T22" fmla="*/ 1 w 58"/>
                <a:gd name="T23" fmla="*/ 9 h 58"/>
                <a:gd name="T24" fmla="*/ 0 w 58"/>
                <a:gd name="T25" fmla="*/ 14 h 58"/>
                <a:gd name="T26" fmla="*/ 0 w 58"/>
                <a:gd name="T27" fmla="*/ 18 h 58"/>
                <a:gd name="T28" fmla="*/ 1 w 58"/>
                <a:gd name="T29" fmla="*/ 21 h 58"/>
                <a:gd name="T30" fmla="*/ 2 w 58"/>
                <a:gd name="T31" fmla="*/ 24 h 58"/>
                <a:gd name="T32" fmla="*/ 4 w 58"/>
                <a:gd name="T33" fmla="*/ 26 h 58"/>
                <a:gd name="T34" fmla="*/ 6 w 58"/>
                <a:gd name="T35" fmla="*/ 28 h 58"/>
                <a:gd name="T36" fmla="*/ 9 w 58"/>
                <a:gd name="T37" fmla="*/ 29 h 58"/>
                <a:gd name="T38" fmla="*/ 12 w 58"/>
                <a:gd name="T39" fmla="*/ 30 h 58"/>
                <a:gd name="T40" fmla="*/ 14 w 58"/>
                <a:gd name="T41" fmla="*/ 30 h 58"/>
                <a:gd name="T42" fmla="*/ 18 w 58"/>
                <a:gd name="T43" fmla="*/ 30 h 58"/>
                <a:gd name="T44" fmla="*/ 21 w 58"/>
                <a:gd name="T45" fmla="*/ 29 h 58"/>
                <a:gd name="T46" fmla="*/ 24 w 58"/>
                <a:gd name="T47" fmla="*/ 28 h 58"/>
                <a:gd name="T48" fmla="*/ 26 w 58"/>
                <a:gd name="T49" fmla="*/ 26 h 58"/>
                <a:gd name="T50" fmla="*/ 28 w 58"/>
                <a:gd name="T51" fmla="*/ 24 h 58"/>
                <a:gd name="T52" fmla="*/ 29 w 58"/>
                <a:gd name="T53" fmla="*/ 21 h 58"/>
                <a:gd name="T54" fmla="*/ 30 w 58"/>
                <a:gd name="T55" fmla="*/ 18 h 58"/>
                <a:gd name="T56" fmla="*/ 30 w 58"/>
                <a:gd name="T57" fmla="*/ 1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262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7 w 29"/>
                <a:gd name="T1" fmla="*/ 14 h 28"/>
                <a:gd name="T2" fmla="*/ 6 w 29"/>
                <a:gd name="T3" fmla="*/ 14 h 28"/>
                <a:gd name="T4" fmla="*/ 5 w 29"/>
                <a:gd name="T5" fmla="*/ 14 h 28"/>
                <a:gd name="T6" fmla="*/ 3 w 29"/>
                <a:gd name="T7" fmla="*/ 13 h 28"/>
                <a:gd name="T8" fmla="*/ 2 w 29"/>
                <a:gd name="T9" fmla="*/ 12 h 28"/>
                <a:gd name="T10" fmla="*/ 1 w 29"/>
                <a:gd name="T11" fmla="*/ 11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7 h 28"/>
                <a:gd name="T18" fmla="*/ 0 w 29"/>
                <a:gd name="T19" fmla="*/ 6 h 28"/>
                <a:gd name="T20" fmla="*/ 1 w 29"/>
                <a:gd name="T21" fmla="*/ 4 h 28"/>
                <a:gd name="T22" fmla="*/ 1 w 29"/>
                <a:gd name="T23" fmla="*/ 3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2 w 29"/>
                <a:gd name="T39" fmla="*/ 1 h 28"/>
                <a:gd name="T40" fmla="*/ 13 w 29"/>
                <a:gd name="T41" fmla="*/ 2 h 28"/>
                <a:gd name="T42" fmla="*/ 13 w 29"/>
                <a:gd name="T43" fmla="*/ 3 h 28"/>
                <a:gd name="T44" fmla="*/ 14 w 29"/>
                <a:gd name="T45" fmla="*/ 4 h 28"/>
                <a:gd name="T46" fmla="*/ 14 w 29"/>
                <a:gd name="T47" fmla="*/ 6 h 28"/>
                <a:gd name="T48" fmla="*/ 14 w 29"/>
                <a:gd name="T49" fmla="*/ 7 h 28"/>
                <a:gd name="T50" fmla="*/ 14 w 29"/>
                <a:gd name="T51" fmla="*/ 10 h 28"/>
                <a:gd name="T52" fmla="*/ 13 w 29"/>
                <a:gd name="T53" fmla="*/ 12 h 28"/>
                <a:gd name="T54" fmla="*/ 10 w 29"/>
                <a:gd name="T55" fmla="*/ 14 h 28"/>
                <a:gd name="T56" fmla="*/ 7 w 29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263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6 h 60"/>
                <a:gd name="T8" fmla="*/ 25 w 60"/>
                <a:gd name="T9" fmla="*/ 4 h 60"/>
                <a:gd name="T10" fmla="*/ 23 w 60"/>
                <a:gd name="T11" fmla="*/ 2 h 60"/>
                <a:gd name="T12" fmla="*/ 21 w 60"/>
                <a:gd name="T13" fmla="*/ 1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4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5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7 h 60"/>
                <a:gd name="T48" fmla="*/ 25 w 60"/>
                <a:gd name="T49" fmla="*/ 25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264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8 w 30"/>
                <a:gd name="T1" fmla="*/ 15 h 28"/>
                <a:gd name="T2" fmla="*/ 6 w 30"/>
                <a:gd name="T3" fmla="*/ 15 h 28"/>
                <a:gd name="T4" fmla="*/ 5 w 30"/>
                <a:gd name="T5" fmla="*/ 14 h 28"/>
                <a:gd name="T6" fmla="*/ 4 w 30"/>
                <a:gd name="T7" fmla="*/ 14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4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0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4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1 h 28"/>
                <a:gd name="T52" fmla="*/ 13 w 30"/>
                <a:gd name="T53" fmla="*/ 13 h 28"/>
                <a:gd name="T54" fmla="*/ 10 w 30"/>
                <a:gd name="T55" fmla="*/ 14 h 28"/>
                <a:gd name="T56" fmla="*/ 8 w 30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265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266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1 h 30"/>
                <a:gd name="T14" fmla="*/ 0 w 30"/>
                <a:gd name="T15" fmla="*/ 10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267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268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3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1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269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8 h 59"/>
                <a:gd name="T48" fmla="*/ 26 w 60"/>
                <a:gd name="T49" fmla="*/ 26 h 59"/>
                <a:gd name="T50" fmla="*/ 28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270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6 w 30"/>
                <a:gd name="T5" fmla="*/ 14 h 29"/>
                <a:gd name="T6" fmla="*/ 4 w 30"/>
                <a:gd name="T7" fmla="*/ 14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2 h 29"/>
                <a:gd name="T28" fmla="*/ 6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10 w 30"/>
                <a:gd name="T35" fmla="*/ 0 h 29"/>
                <a:gd name="T36" fmla="*/ 11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271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30 w 59"/>
                <a:gd name="T3" fmla="*/ 12 h 60"/>
                <a:gd name="T4" fmla="*/ 29 w 59"/>
                <a:gd name="T5" fmla="*/ 9 h 60"/>
                <a:gd name="T6" fmla="*/ 28 w 59"/>
                <a:gd name="T7" fmla="*/ 6 h 60"/>
                <a:gd name="T8" fmla="*/ 26 w 59"/>
                <a:gd name="T9" fmla="*/ 4 h 60"/>
                <a:gd name="T10" fmla="*/ 24 w 59"/>
                <a:gd name="T11" fmla="*/ 2 h 60"/>
                <a:gd name="T12" fmla="*/ 21 w 59"/>
                <a:gd name="T13" fmla="*/ 1 h 60"/>
                <a:gd name="T14" fmla="*/ 18 w 59"/>
                <a:gd name="T15" fmla="*/ 0 h 60"/>
                <a:gd name="T16" fmla="*/ 15 w 59"/>
                <a:gd name="T17" fmla="*/ 0 h 60"/>
                <a:gd name="T18" fmla="*/ 10 w 59"/>
                <a:gd name="T19" fmla="*/ 1 h 60"/>
                <a:gd name="T20" fmla="*/ 5 w 59"/>
                <a:gd name="T21" fmla="*/ 4 h 60"/>
                <a:gd name="T22" fmla="*/ 2 w 59"/>
                <a:gd name="T23" fmla="*/ 9 h 60"/>
                <a:gd name="T24" fmla="*/ 0 w 59"/>
                <a:gd name="T25" fmla="*/ 15 h 60"/>
                <a:gd name="T26" fmla="*/ 0 w 59"/>
                <a:gd name="T27" fmla="*/ 18 h 60"/>
                <a:gd name="T28" fmla="*/ 2 w 59"/>
                <a:gd name="T29" fmla="*/ 21 h 60"/>
                <a:gd name="T30" fmla="*/ 3 w 59"/>
                <a:gd name="T31" fmla="*/ 23 h 60"/>
                <a:gd name="T32" fmla="*/ 5 w 59"/>
                <a:gd name="T33" fmla="*/ 25 h 60"/>
                <a:gd name="T34" fmla="*/ 7 w 59"/>
                <a:gd name="T35" fmla="*/ 27 h 60"/>
                <a:gd name="T36" fmla="*/ 10 w 59"/>
                <a:gd name="T37" fmla="*/ 29 h 60"/>
                <a:gd name="T38" fmla="*/ 13 w 59"/>
                <a:gd name="T39" fmla="*/ 29 h 60"/>
                <a:gd name="T40" fmla="*/ 15 w 59"/>
                <a:gd name="T41" fmla="*/ 30 h 60"/>
                <a:gd name="T42" fmla="*/ 18 w 59"/>
                <a:gd name="T43" fmla="*/ 29 h 60"/>
                <a:gd name="T44" fmla="*/ 21 w 59"/>
                <a:gd name="T45" fmla="*/ 29 h 60"/>
                <a:gd name="T46" fmla="*/ 24 w 59"/>
                <a:gd name="T47" fmla="*/ 27 h 60"/>
                <a:gd name="T48" fmla="*/ 26 w 59"/>
                <a:gd name="T49" fmla="*/ 25 h 60"/>
                <a:gd name="T50" fmla="*/ 28 w 59"/>
                <a:gd name="T51" fmla="*/ 23 h 60"/>
                <a:gd name="T52" fmla="*/ 29 w 59"/>
                <a:gd name="T53" fmla="*/ 21 h 60"/>
                <a:gd name="T54" fmla="*/ 30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272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7 w 29"/>
                <a:gd name="T1" fmla="*/ 15 h 28"/>
                <a:gd name="T2" fmla="*/ 6 w 29"/>
                <a:gd name="T3" fmla="*/ 15 h 28"/>
                <a:gd name="T4" fmla="*/ 5 w 29"/>
                <a:gd name="T5" fmla="*/ 14 h 28"/>
                <a:gd name="T6" fmla="*/ 3 w 29"/>
                <a:gd name="T7" fmla="*/ 14 h 28"/>
                <a:gd name="T8" fmla="*/ 2 w 29"/>
                <a:gd name="T9" fmla="*/ 13 h 28"/>
                <a:gd name="T10" fmla="*/ 1 w 29"/>
                <a:gd name="T11" fmla="*/ 12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8 h 28"/>
                <a:gd name="T18" fmla="*/ 0 w 29"/>
                <a:gd name="T19" fmla="*/ 6 h 28"/>
                <a:gd name="T20" fmla="*/ 1 w 29"/>
                <a:gd name="T21" fmla="*/ 5 h 28"/>
                <a:gd name="T22" fmla="*/ 1 w 29"/>
                <a:gd name="T23" fmla="*/ 4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1 w 29"/>
                <a:gd name="T39" fmla="*/ 1 h 28"/>
                <a:gd name="T40" fmla="*/ 13 w 29"/>
                <a:gd name="T41" fmla="*/ 2 h 28"/>
                <a:gd name="T42" fmla="*/ 13 w 29"/>
                <a:gd name="T43" fmla="*/ 4 h 28"/>
                <a:gd name="T44" fmla="*/ 14 w 29"/>
                <a:gd name="T45" fmla="*/ 5 h 28"/>
                <a:gd name="T46" fmla="*/ 14 w 29"/>
                <a:gd name="T47" fmla="*/ 6 h 28"/>
                <a:gd name="T48" fmla="*/ 14 w 29"/>
                <a:gd name="T49" fmla="*/ 8 h 28"/>
                <a:gd name="T50" fmla="*/ 14 w 29"/>
                <a:gd name="T51" fmla="*/ 11 h 28"/>
                <a:gd name="T52" fmla="*/ 13 w 29"/>
                <a:gd name="T53" fmla="*/ 13 h 28"/>
                <a:gd name="T54" fmla="*/ 10 w 29"/>
                <a:gd name="T55" fmla="*/ 14 h 28"/>
                <a:gd name="T56" fmla="*/ 7 w 29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273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274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275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276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277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30 w 58"/>
                <a:gd name="T1" fmla="*/ 15 h 59"/>
                <a:gd name="T2" fmla="*/ 30 w 58"/>
                <a:gd name="T3" fmla="*/ 12 h 59"/>
                <a:gd name="T4" fmla="*/ 29 w 58"/>
                <a:gd name="T5" fmla="*/ 10 h 59"/>
                <a:gd name="T6" fmla="*/ 28 w 58"/>
                <a:gd name="T7" fmla="*/ 7 h 59"/>
                <a:gd name="T8" fmla="*/ 26 w 58"/>
                <a:gd name="T9" fmla="*/ 5 h 59"/>
                <a:gd name="T10" fmla="*/ 24 w 58"/>
                <a:gd name="T11" fmla="*/ 3 h 59"/>
                <a:gd name="T12" fmla="*/ 21 w 58"/>
                <a:gd name="T13" fmla="*/ 2 h 59"/>
                <a:gd name="T14" fmla="*/ 18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8 w 58"/>
                <a:gd name="T43" fmla="*/ 30 h 59"/>
                <a:gd name="T44" fmla="*/ 21 w 58"/>
                <a:gd name="T45" fmla="*/ 29 h 59"/>
                <a:gd name="T46" fmla="*/ 24 w 58"/>
                <a:gd name="T47" fmla="*/ 28 h 59"/>
                <a:gd name="T48" fmla="*/ 26 w 58"/>
                <a:gd name="T49" fmla="*/ 26 h 59"/>
                <a:gd name="T50" fmla="*/ 28 w 58"/>
                <a:gd name="T51" fmla="*/ 24 h 59"/>
                <a:gd name="T52" fmla="*/ 29 w 58"/>
                <a:gd name="T53" fmla="*/ 21 h 59"/>
                <a:gd name="T54" fmla="*/ 30 w 58"/>
                <a:gd name="T55" fmla="*/ 18 h 59"/>
                <a:gd name="T56" fmla="*/ 30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278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7 w 28"/>
                <a:gd name="T1" fmla="*/ 14 h 29"/>
                <a:gd name="T2" fmla="*/ 6 w 28"/>
                <a:gd name="T3" fmla="*/ 14 h 29"/>
                <a:gd name="T4" fmla="*/ 5 w 28"/>
                <a:gd name="T5" fmla="*/ 14 h 29"/>
                <a:gd name="T6" fmla="*/ 3 w 28"/>
                <a:gd name="T7" fmla="*/ 13 h 29"/>
                <a:gd name="T8" fmla="*/ 2 w 28"/>
                <a:gd name="T9" fmla="*/ 12 h 29"/>
                <a:gd name="T10" fmla="*/ 1 w 28"/>
                <a:gd name="T11" fmla="*/ 11 h 29"/>
                <a:gd name="T12" fmla="*/ 1 w 28"/>
                <a:gd name="T13" fmla="*/ 10 h 29"/>
                <a:gd name="T14" fmla="*/ 0 w 28"/>
                <a:gd name="T15" fmla="*/ 9 h 29"/>
                <a:gd name="T16" fmla="*/ 0 w 28"/>
                <a:gd name="T17" fmla="*/ 7 h 29"/>
                <a:gd name="T18" fmla="*/ 0 w 28"/>
                <a:gd name="T19" fmla="*/ 6 h 29"/>
                <a:gd name="T20" fmla="*/ 1 w 28"/>
                <a:gd name="T21" fmla="*/ 4 h 29"/>
                <a:gd name="T22" fmla="*/ 1 w 28"/>
                <a:gd name="T23" fmla="*/ 3 h 29"/>
                <a:gd name="T24" fmla="*/ 2 w 28"/>
                <a:gd name="T25" fmla="*/ 2 h 29"/>
                <a:gd name="T26" fmla="*/ 3 w 28"/>
                <a:gd name="T27" fmla="*/ 1 h 29"/>
                <a:gd name="T28" fmla="*/ 5 w 28"/>
                <a:gd name="T29" fmla="*/ 1 h 29"/>
                <a:gd name="T30" fmla="*/ 6 w 28"/>
                <a:gd name="T31" fmla="*/ 0 h 29"/>
                <a:gd name="T32" fmla="*/ 7 w 28"/>
                <a:gd name="T33" fmla="*/ 0 h 29"/>
                <a:gd name="T34" fmla="*/ 9 w 28"/>
                <a:gd name="T35" fmla="*/ 0 h 29"/>
                <a:gd name="T36" fmla="*/ 10 w 28"/>
                <a:gd name="T37" fmla="*/ 1 h 29"/>
                <a:gd name="T38" fmla="*/ 12 w 28"/>
                <a:gd name="T39" fmla="*/ 1 h 29"/>
                <a:gd name="T40" fmla="*/ 13 w 28"/>
                <a:gd name="T41" fmla="*/ 2 h 29"/>
                <a:gd name="T42" fmla="*/ 13 w 28"/>
                <a:gd name="T43" fmla="*/ 3 h 29"/>
                <a:gd name="T44" fmla="*/ 14 w 28"/>
                <a:gd name="T45" fmla="*/ 4 h 29"/>
                <a:gd name="T46" fmla="*/ 14 w 28"/>
                <a:gd name="T47" fmla="*/ 6 h 29"/>
                <a:gd name="T48" fmla="*/ 14 w 28"/>
                <a:gd name="T49" fmla="*/ 7 h 29"/>
                <a:gd name="T50" fmla="*/ 14 w 28"/>
                <a:gd name="T51" fmla="*/ 10 h 29"/>
                <a:gd name="T52" fmla="*/ 13 w 28"/>
                <a:gd name="T53" fmla="*/ 12 h 29"/>
                <a:gd name="T54" fmla="*/ 10 w 28"/>
                <a:gd name="T55" fmla="*/ 14 h 29"/>
                <a:gd name="T56" fmla="*/ 7 w 28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279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30 w 60"/>
                <a:gd name="T1" fmla="*/ 16 h 58"/>
                <a:gd name="T2" fmla="*/ 30 w 60"/>
                <a:gd name="T3" fmla="*/ 12 h 58"/>
                <a:gd name="T4" fmla="*/ 29 w 60"/>
                <a:gd name="T5" fmla="*/ 9 h 58"/>
                <a:gd name="T6" fmla="*/ 27 w 60"/>
                <a:gd name="T7" fmla="*/ 6 h 58"/>
                <a:gd name="T8" fmla="*/ 26 w 60"/>
                <a:gd name="T9" fmla="*/ 4 h 58"/>
                <a:gd name="T10" fmla="*/ 23 w 60"/>
                <a:gd name="T11" fmla="*/ 2 h 58"/>
                <a:gd name="T12" fmla="*/ 21 w 60"/>
                <a:gd name="T13" fmla="*/ 1 h 58"/>
                <a:gd name="T14" fmla="*/ 18 w 60"/>
                <a:gd name="T15" fmla="*/ 0 h 58"/>
                <a:gd name="T16" fmla="*/ 15 w 60"/>
                <a:gd name="T17" fmla="*/ 0 h 58"/>
                <a:gd name="T18" fmla="*/ 9 w 60"/>
                <a:gd name="T19" fmla="*/ 1 h 58"/>
                <a:gd name="T20" fmla="*/ 4 w 60"/>
                <a:gd name="T21" fmla="*/ 4 h 58"/>
                <a:gd name="T22" fmla="*/ 1 w 60"/>
                <a:gd name="T23" fmla="*/ 9 h 58"/>
                <a:gd name="T24" fmla="*/ 0 w 60"/>
                <a:gd name="T25" fmla="*/ 16 h 58"/>
                <a:gd name="T26" fmla="*/ 1 w 60"/>
                <a:gd name="T27" fmla="*/ 18 h 58"/>
                <a:gd name="T28" fmla="*/ 1 w 60"/>
                <a:gd name="T29" fmla="*/ 21 h 58"/>
                <a:gd name="T30" fmla="*/ 2 w 60"/>
                <a:gd name="T31" fmla="*/ 24 h 58"/>
                <a:gd name="T32" fmla="*/ 4 w 60"/>
                <a:gd name="T33" fmla="*/ 26 h 58"/>
                <a:gd name="T34" fmla="*/ 6 w 60"/>
                <a:gd name="T35" fmla="*/ 28 h 58"/>
                <a:gd name="T36" fmla="*/ 9 w 60"/>
                <a:gd name="T37" fmla="*/ 29 h 58"/>
                <a:gd name="T38" fmla="*/ 12 w 60"/>
                <a:gd name="T39" fmla="*/ 30 h 58"/>
                <a:gd name="T40" fmla="*/ 15 w 60"/>
                <a:gd name="T41" fmla="*/ 30 h 58"/>
                <a:gd name="T42" fmla="*/ 18 w 60"/>
                <a:gd name="T43" fmla="*/ 30 h 58"/>
                <a:gd name="T44" fmla="*/ 21 w 60"/>
                <a:gd name="T45" fmla="*/ 29 h 58"/>
                <a:gd name="T46" fmla="*/ 23 w 60"/>
                <a:gd name="T47" fmla="*/ 28 h 58"/>
                <a:gd name="T48" fmla="*/ 26 w 60"/>
                <a:gd name="T49" fmla="*/ 26 h 58"/>
                <a:gd name="T50" fmla="*/ 27 w 60"/>
                <a:gd name="T51" fmla="*/ 24 h 58"/>
                <a:gd name="T52" fmla="*/ 29 w 60"/>
                <a:gd name="T53" fmla="*/ 21 h 58"/>
                <a:gd name="T54" fmla="*/ 30 w 60"/>
                <a:gd name="T55" fmla="*/ 18 h 58"/>
                <a:gd name="T56" fmla="*/ 30 w 60"/>
                <a:gd name="T57" fmla="*/ 1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280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8 w 30"/>
                <a:gd name="T1" fmla="*/ 14 h 28"/>
                <a:gd name="T2" fmla="*/ 6 w 30"/>
                <a:gd name="T3" fmla="*/ 14 h 28"/>
                <a:gd name="T4" fmla="*/ 5 w 30"/>
                <a:gd name="T5" fmla="*/ 14 h 28"/>
                <a:gd name="T6" fmla="*/ 4 w 30"/>
                <a:gd name="T7" fmla="*/ 13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7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3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1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3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7 h 28"/>
                <a:gd name="T50" fmla="*/ 15 w 30"/>
                <a:gd name="T51" fmla="*/ 10 h 28"/>
                <a:gd name="T52" fmla="*/ 13 w 30"/>
                <a:gd name="T53" fmla="*/ 13 h 28"/>
                <a:gd name="T54" fmla="*/ 11 w 30"/>
                <a:gd name="T55" fmla="*/ 14 h 28"/>
                <a:gd name="T56" fmla="*/ 8 w 30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281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10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2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2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282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3 w 30"/>
                <a:gd name="T43" fmla="*/ 3 h 29"/>
                <a:gd name="T44" fmla="*/ 15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283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5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5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284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285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9 w 58"/>
                <a:gd name="T1" fmla="*/ 15 h 59"/>
                <a:gd name="T2" fmla="*/ 29 w 58"/>
                <a:gd name="T3" fmla="*/ 12 h 59"/>
                <a:gd name="T4" fmla="*/ 28 w 58"/>
                <a:gd name="T5" fmla="*/ 10 h 59"/>
                <a:gd name="T6" fmla="*/ 27 w 58"/>
                <a:gd name="T7" fmla="*/ 7 h 59"/>
                <a:gd name="T8" fmla="*/ 25 w 58"/>
                <a:gd name="T9" fmla="*/ 5 h 59"/>
                <a:gd name="T10" fmla="*/ 23 w 58"/>
                <a:gd name="T11" fmla="*/ 3 h 59"/>
                <a:gd name="T12" fmla="*/ 20 w 58"/>
                <a:gd name="T13" fmla="*/ 2 h 59"/>
                <a:gd name="T14" fmla="*/ 17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7 w 58"/>
                <a:gd name="T43" fmla="*/ 30 h 59"/>
                <a:gd name="T44" fmla="*/ 20 w 58"/>
                <a:gd name="T45" fmla="*/ 29 h 59"/>
                <a:gd name="T46" fmla="*/ 23 w 58"/>
                <a:gd name="T47" fmla="*/ 28 h 59"/>
                <a:gd name="T48" fmla="*/ 25 w 58"/>
                <a:gd name="T49" fmla="*/ 26 h 59"/>
                <a:gd name="T50" fmla="*/ 27 w 58"/>
                <a:gd name="T51" fmla="*/ 24 h 59"/>
                <a:gd name="T52" fmla="*/ 28 w 58"/>
                <a:gd name="T53" fmla="*/ 21 h 59"/>
                <a:gd name="T54" fmla="*/ 29 w 58"/>
                <a:gd name="T55" fmla="*/ 18 h 59"/>
                <a:gd name="T56" fmla="*/ 29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286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7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2 w 29"/>
                <a:gd name="T11" fmla="*/ 11 h 29"/>
                <a:gd name="T12" fmla="*/ 1 w 29"/>
                <a:gd name="T13" fmla="*/ 10 h 29"/>
                <a:gd name="T14" fmla="*/ 0 w 29"/>
                <a:gd name="T15" fmla="*/ 9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2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1 h 29"/>
                <a:gd name="T30" fmla="*/ 6 w 29"/>
                <a:gd name="T31" fmla="*/ 0 h 29"/>
                <a:gd name="T32" fmla="*/ 7 w 29"/>
                <a:gd name="T33" fmla="*/ 0 h 29"/>
                <a:gd name="T34" fmla="*/ 9 w 29"/>
                <a:gd name="T35" fmla="*/ 0 h 29"/>
                <a:gd name="T36" fmla="*/ 10 w 29"/>
                <a:gd name="T37" fmla="*/ 1 h 29"/>
                <a:gd name="T38" fmla="*/ 11 w 29"/>
                <a:gd name="T39" fmla="*/ 1 h 29"/>
                <a:gd name="T40" fmla="*/ 13 w 29"/>
                <a:gd name="T41" fmla="*/ 2 h 29"/>
                <a:gd name="T42" fmla="*/ 14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7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Freeform 287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Freeform 288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297"/>
          <p:cNvSpPr txBox="1">
            <a:spLocks noChangeArrowheads="1"/>
          </p:cNvSpPr>
          <p:nvPr/>
        </p:nvSpPr>
        <p:spPr bwMode="auto">
          <a:xfrm>
            <a:off x="1981200" y="1981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0247" name="Text Box 301"/>
          <p:cNvSpPr txBox="1">
            <a:spLocks noChangeArrowheads="1"/>
          </p:cNvSpPr>
          <p:nvPr/>
        </p:nvSpPr>
        <p:spPr bwMode="auto">
          <a:xfrm>
            <a:off x="53307" y="2164556"/>
            <a:ext cx="85853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4,5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914400" y="685800"/>
            <a:ext cx="655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.VnTime" pitchFamily="34" charset="0"/>
              </a:rPr>
              <a:t>Toán</a:t>
            </a:r>
            <a:r>
              <a:rPr lang="en-US" sz="40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       </a:t>
            </a:r>
            <a:endParaRPr lang="vi-VN" sz="4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1273" name="Group 25"/>
          <p:cNvGrpSpPr>
            <a:grpSpLocks/>
          </p:cNvGrpSpPr>
          <p:nvPr/>
        </p:nvGrpSpPr>
        <p:grpSpPr bwMode="auto">
          <a:xfrm rot="21172595" flipH="1">
            <a:off x="7715250" y="5703888"/>
            <a:ext cx="1439863" cy="1190625"/>
            <a:chOff x="2332" y="1554"/>
            <a:chExt cx="1105" cy="1218"/>
          </a:xfrm>
        </p:grpSpPr>
        <p:sp>
          <p:nvSpPr>
            <p:cNvPr id="11423" name="Freeform 2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15 w 61"/>
                <a:gd name="T1" fmla="*/ 30 h 60"/>
                <a:gd name="T2" fmla="*/ 9 w 61"/>
                <a:gd name="T3" fmla="*/ 29 h 60"/>
                <a:gd name="T4" fmla="*/ 4 w 61"/>
                <a:gd name="T5" fmla="*/ 25 h 60"/>
                <a:gd name="T6" fmla="*/ 1 w 61"/>
                <a:gd name="T7" fmla="*/ 21 h 60"/>
                <a:gd name="T8" fmla="*/ 0 w 61"/>
                <a:gd name="T9" fmla="*/ 15 h 60"/>
                <a:gd name="T10" fmla="*/ 1 w 61"/>
                <a:gd name="T11" fmla="*/ 9 h 60"/>
                <a:gd name="T12" fmla="*/ 4 w 61"/>
                <a:gd name="T13" fmla="*/ 4 h 60"/>
                <a:gd name="T14" fmla="*/ 9 w 61"/>
                <a:gd name="T15" fmla="*/ 1 h 60"/>
                <a:gd name="T16" fmla="*/ 15 w 61"/>
                <a:gd name="T17" fmla="*/ 0 h 60"/>
                <a:gd name="T18" fmla="*/ 21 w 61"/>
                <a:gd name="T19" fmla="*/ 1 h 60"/>
                <a:gd name="T20" fmla="*/ 26 w 61"/>
                <a:gd name="T21" fmla="*/ 4 h 60"/>
                <a:gd name="T22" fmla="*/ 29 w 61"/>
                <a:gd name="T23" fmla="*/ 9 h 60"/>
                <a:gd name="T24" fmla="*/ 30 w 61"/>
                <a:gd name="T25" fmla="*/ 15 h 60"/>
                <a:gd name="T26" fmla="*/ 29 w 61"/>
                <a:gd name="T27" fmla="*/ 21 h 60"/>
                <a:gd name="T28" fmla="*/ 26 w 61"/>
                <a:gd name="T29" fmla="*/ 25 h 60"/>
                <a:gd name="T30" fmla="*/ 21 w 61"/>
                <a:gd name="T31" fmla="*/ 29 h 60"/>
                <a:gd name="T32" fmla="*/ 15 w 61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Freeform 2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2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2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82 w 177"/>
                <a:gd name="T1" fmla="*/ 72 h 146"/>
                <a:gd name="T2" fmla="*/ 89 w 177"/>
                <a:gd name="T3" fmla="*/ 59 h 146"/>
                <a:gd name="T4" fmla="*/ 86 w 177"/>
                <a:gd name="T5" fmla="*/ 55 h 146"/>
                <a:gd name="T6" fmla="*/ 81 w 177"/>
                <a:gd name="T7" fmla="*/ 44 h 146"/>
                <a:gd name="T8" fmla="*/ 72 w 177"/>
                <a:gd name="T9" fmla="*/ 31 h 146"/>
                <a:gd name="T10" fmla="*/ 61 w 177"/>
                <a:gd name="T11" fmla="*/ 17 h 146"/>
                <a:gd name="T12" fmla="*/ 48 w 177"/>
                <a:gd name="T13" fmla="*/ 5 h 146"/>
                <a:gd name="T14" fmla="*/ 35 w 177"/>
                <a:gd name="T15" fmla="*/ 0 h 146"/>
                <a:gd name="T16" fmla="*/ 20 w 177"/>
                <a:gd name="T17" fmla="*/ 3 h 146"/>
                <a:gd name="T18" fmla="*/ 7 w 177"/>
                <a:gd name="T19" fmla="*/ 19 h 146"/>
                <a:gd name="T20" fmla="*/ 2 w 177"/>
                <a:gd name="T21" fmla="*/ 30 h 146"/>
                <a:gd name="T22" fmla="*/ 0 w 177"/>
                <a:gd name="T23" fmla="*/ 39 h 146"/>
                <a:gd name="T24" fmla="*/ 1 w 177"/>
                <a:gd name="T25" fmla="*/ 47 h 146"/>
                <a:gd name="T26" fmla="*/ 4 w 177"/>
                <a:gd name="T27" fmla="*/ 53 h 146"/>
                <a:gd name="T28" fmla="*/ 9 w 177"/>
                <a:gd name="T29" fmla="*/ 58 h 146"/>
                <a:gd name="T30" fmla="*/ 15 w 177"/>
                <a:gd name="T31" fmla="*/ 63 h 146"/>
                <a:gd name="T32" fmla="*/ 23 w 177"/>
                <a:gd name="T33" fmla="*/ 66 h 146"/>
                <a:gd name="T34" fmla="*/ 31 w 177"/>
                <a:gd name="T35" fmla="*/ 69 h 146"/>
                <a:gd name="T36" fmla="*/ 40 w 177"/>
                <a:gd name="T37" fmla="*/ 71 h 146"/>
                <a:gd name="T38" fmla="*/ 49 w 177"/>
                <a:gd name="T39" fmla="*/ 72 h 146"/>
                <a:gd name="T40" fmla="*/ 58 w 177"/>
                <a:gd name="T41" fmla="*/ 72 h 146"/>
                <a:gd name="T42" fmla="*/ 65 w 177"/>
                <a:gd name="T43" fmla="*/ 73 h 146"/>
                <a:gd name="T44" fmla="*/ 72 w 177"/>
                <a:gd name="T45" fmla="*/ 73 h 146"/>
                <a:gd name="T46" fmla="*/ 77 w 177"/>
                <a:gd name="T47" fmla="*/ 72 h 146"/>
                <a:gd name="T48" fmla="*/ 81 w 177"/>
                <a:gd name="T49" fmla="*/ 72 h 146"/>
                <a:gd name="T50" fmla="*/ 82 w 177"/>
                <a:gd name="T51" fmla="*/ 7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3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89 w 178"/>
                <a:gd name="T1" fmla="*/ 13 h 143"/>
                <a:gd name="T2" fmla="*/ 82 w 178"/>
                <a:gd name="T3" fmla="*/ 0 h 143"/>
                <a:gd name="T4" fmla="*/ 81 w 178"/>
                <a:gd name="T5" fmla="*/ 0 h 143"/>
                <a:gd name="T6" fmla="*/ 78 w 178"/>
                <a:gd name="T7" fmla="*/ 0 h 143"/>
                <a:gd name="T8" fmla="*/ 73 w 178"/>
                <a:gd name="T9" fmla="*/ 0 h 143"/>
                <a:gd name="T10" fmla="*/ 66 w 178"/>
                <a:gd name="T11" fmla="*/ 0 h 143"/>
                <a:gd name="T12" fmla="*/ 58 w 178"/>
                <a:gd name="T13" fmla="*/ 0 h 143"/>
                <a:gd name="T14" fmla="*/ 49 w 178"/>
                <a:gd name="T15" fmla="*/ 1 h 143"/>
                <a:gd name="T16" fmla="*/ 40 w 178"/>
                <a:gd name="T17" fmla="*/ 2 h 143"/>
                <a:gd name="T18" fmla="*/ 31 w 178"/>
                <a:gd name="T19" fmla="*/ 3 h 143"/>
                <a:gd name="T20" fmla="*/ 23 w 178"/>
                <a:gd name="T21" fmla="*/ 6 h 143"/>
                <a:gd name="T22" fmla="*/ 15 w 178"/>
                <a:gd name="T23" fmla="*/ 9 h 143"/>
                <a:gd name="T24" fmla="*/ 9 w 178"/>
                <a:gd name="T25" fmla="*/ 13 h 143"/>
                <a:gd name="T26" fmla="*/ 4 w 178"/>
                <a:gd name="T27" fmla="*/ 18 h 143"/>
                <a:gd name="T28" fmla="*/ 1 w 178"/>
                <a:gd name="T29" fmla="*/ 25 h 143"/>
                <a:gd name="T30" fmla="*/ 0 w 178"/>
                <a:gd name="T31" fmla="*/ 32 h 143"/>
                <a:gd name="T32" fmla="*/ 2 w 178"/>
                <a:gd name="T33" fmla="*/ 41 h 143"/>
                <a:gd name="T34" fmla="*/ 7 w 178"/>
                <a:gd name="T35" fmla="*/ 52 h 143"/>
                <a:gd name="T36" fmla="*/ 21 w 178"/>
                <a:gd name="T37" fmla="*/ 67 h 143"/>
                <a:gd name="T38" fmla="*/ 35 w 178"/>
                <a:gd name="T39" fmla="*/ 71 h 143"/>
                <a:gd name="T40" fmla="*/ 48 w 178"/>
                <a:gd name="T41" fmla="*/ 66 h 143"/>
                <a:gd name="T42" fmla="*/ 61 w 178"/>
                <a:gd name="T43" fmla="*/ 55 h 143"/>
                <a:gd name="T44" fmla="*/ 73 w 178"/>
                <a:gd name="T45" fmla="*/ 41 h 143"/>
                <a:gd name="T46" fmla="*/ 81 w 178"/>
                <a:gd name="T47" fmla="*/ 27 h 143"/>
                <a:gd name="T48" fmla="*/ 87 w 178"/>
                <a:gd name="T49" fmla="*/ 17 h 143"/>
                <a:gd name="T50" fmla="*/ 89 w 178"/>
                <a:gd name="T51" fmla="*/ 1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3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41 w 132"/>
                <a:gd name="T1" fmla="*/ 0 h 181"/>
                <a:gd name="T2" fmla="*/ 26 w 132"/>
                <a:gd name="T3" fmla="*/ 0 h 181"/>
                <a:gd name="T4" fmla="*/ 23 w 132"/>
                <a:gd name="T5" fmla="*/ 4 h 181"/>
                <a:gd name="T6" fmla="*/ 17 w 132"/>
                <a:gd name="T7" fmla="*/ 14 h 181"/>
                <a:gd name="T8" fmla="*/ 10 w 132"/>
                <a:gd name="T9" fmla="*/ 28 h 181"/>
                <a:gd name="T10" fmla="*/ 3 w 132"/>
                <a:gd name="T11" fmla="*/ 45 h 181"/>
                <a:gd name="T12" fmla="*/ 0 w 132"/>
                <a:gd name="T13" fmla="*/ 61 h 181"/>
                <a:gd name="T14" fmla="*/ 2 w 132"/>
                <a:gd name="T15" fmla="*/ 76 h 181"/>
                <a:gd name="T16" fmla="*/ 12 w 132"/>
                <a:gd name="T17" fmla="*/ 86 h 181"/>
                <a:gd name="T18" fmla="*/ 32 w 132"/>
                <a:gd name="T19" fmla="*/ 90 h 181"/>
                <a:gd name="T20" fmla="*/ 53 w 132"/>
                <a:gd name="T21" fmla="*/ 86 h 181"/>
                <a:gd name="T22" fmla="*/ 63 w 132"/>
                <a:gd name="T23" fmla="*/ 76 h 181"/>
                <a:gd name="T24" fmla="*/ 66 w 132"/>
                <a:gd name="T25" fmla="*/ 61 h 181"/>
                <a:gd name="T26" fmla="*/ 63 w 132"/>
                <a:gd name="T27" fmla="*/ 45 h 181"/>
                <a:gd name="T28" fmla="*/ 57 w 132"/>
                <a:gd name="T29" fmla="*/ 28 h 181"/>
                <a:gd name="T30" fmla="*/ 49 w 132"/>
                <a:gd name="T31" fmla="*/ 14 h 181"/>
                <a:gd name="T32" fmla="*/ 43 w 132"/>
                <a:gd name="T33" fmla="*/ 4 h 181"/>
                <a:gd name="T34" fmla="*/ 4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3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7 w 177"/>
                <a:gd name="T1" fmla="*/ 1 h 144"/>
                <a:gd name="T2" fmla="*/ 0 w 177"/>
                <a:gd name="T3" fmla="*/ 13 h 144"/>
                <a:gd name="T4" fmla="*/ 2 w 177"/>
                <a:gd name="T5" fmla="*/ 17 h 144"/>
                <a:gd name="T6" fmla="*/ 8 w 177"/>
                <a:gd name="T7" fmla="*/ 27 h 144"/>
                <a:gd name="T8" fmla="*/ 16 w 177"/>
                <a:gd name="T9" fmla="*/ 41 h 144"/>
                <a:gd name="T10" fmla="*/ 28 w 177"/>
                <a:gd name="T11" fmla="*/ 55 h 144"/>
                <a:gd name="T12" fmla="*/ 41 w 177"/>
                <a:gd name="T13" fmla="*/ 66 h 144"/>
                <a:gd name="T14" fmla="*/ 54 w 177"/>
                <a:gd name="T15" fmla="*/ 72 h 144"/>
                <a:gd name="T16" fmla="*/ 68 w 177"/>
                <a:gd name="T17" fmla="*/ 69 h 144"/>
                <a:gd name="T18" fmla="*/ 82 w 177"/>
                <a:gd name="T19" fmla="*/ 53 h 144"/>
                <a:gd name="T20" fmla="*/ 87 w 177"/>
                <a:gd name="T21" fmla="*/ 42 h 144"/>
                <a:gd name="T22" fmla="*/ 88 w 177"/>
                <a:gd name="T23" fmla="*/ 34 h 144"/>
                <a:gd name="T24" fmla="*/ 88 w 177"/>
                <a:gd name="T25" fmla="*/ 25 h 144"/>
                <a:gd name="T26" fmla="*/ 85 w 177"/>
                <a:gd name="T27" fmla="*/ 19 h 144"/>
                <a:gd name="T28" fmla="*/ 80 w 177"/>
                <a:gd name="T29" fmla="*/ 13 h 144"/>
                <a:gd name="T30" fmla="*/ 73 w 177"/>
                <a:gd name="T31" fmla="*/ 9 h 144"/>
                <a:gd name="T32" fmla="*/ 66 w 177"/>
                <a:gd name="T33" fmla="*/ 6 h 144"/>
                <a:gd name="T34" fmla="*/ 58 w 177"/>
                <a:gd name="T35" fmla="*/ 4 h 144"/>
                <a:gd name="T36" fmla="*/ 49 w 177"/>
                <a:gd name="T37" fmla="*/ 2 h 144"/>
                <a:gd name="T38" fmla="*/ 40 w 177"/>
                <a:gd name="T39" fmla="*/ 1 h 144"/>
                <a:gd name="T40" fmla="*/ 31 w 177"/>
                <a:gd name="T41" fmla="*/ 1 h 144"/>
                <a:gd name="T42" fmla="*/ 24 w 177"/>
                <a:gd name="T43" fmla="*/ 0 h 144"/>
                <a:gd name="T44" fmla="*/ 17 w 177"/>
                <a:gd name="T45" fmla="*/ 0 h 144"/>
                <a:gd name="T46" fmla="*/ 12 w 177"/>
                <a:gd name="T47" fmla="*/ 1 h 144"/>
                <a:gd name="T48" fmla="*/ 8 w 177"/>
                <a:gd name="T49" fmla="*/ 1 h 144"/>
                <a:gd name="T50" fmla="*/ 7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3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58 h 143"/>
                <a:gd name="T2" fmla="*/ 7 w 180"/>
                <a:gd name="T3" fmla="*/ 71 h 143"/>
                <a:gd name="T4" fmla="*/ 9 w 180"/>
                <a:gd name="T5" fmla="*/ 71 h 143"/>
                <a:gd name="T6" fmla="*/ 12 w 180"/>
                <a:gd name="T7" fmla="*/ 71 h 143"/>
                <a:gd name="T8" fmla="*/ 17 w 180"/>
                <a:gd name="T9" fmla="*/ 72 h 143"/>
                <a:gd name="T10" fmla="*/ 24 w 180"/>
                <a:gd name="T11" fmla="*/ 72 h 143"/>
                <a:gd name="T12" fmla="*/ 31 w 180"/>
                <a:gd name="T13" fmla="*/ 71 h 143"/>
                <a:gd name="T14" fmla="*/ 40 w 180"/>
                <a:gd name="T15" fmla="*/ 71 h 143"/>
                <a:gd name="T16" fmla="*/ 49 w 180"/>
                <a:gd name="T17" fmla="*/ 70 h 143"/>
                <a:gd name="T18" fmla="*/ 58 w 180"/>
                <a:gd name="T19" fmla="*/ 68 h 143"/>
                <a:gd name="T20" fmla="*/ 67 w 180"/>
                <a:gd name="T21" fmla="*/ 66 h 143"/>
                <a:gd name="T22" fmla="*/ 74 w 180"/>
                <a:gd name="T23" fmla="*/ 63 h 143"/>
                <a:gd name="T24" fmla="*/ 81 w 180"/>
                <a:gd name="T25" fmla="*/ 59 h 143"/>
                <a:gd name="T26" fmla="*/ 86 w 180"/>
                <a:gd name="T27" fmla="*/ 53 h 143"/>
                <a:gd name="T28" fmla="*/ 89 w 180"/>
                <a:gd name="T29" fmla="*/ 47 h 143"/>
                <a:gd name="T30" fmla="*/ 90 w 180"/>
                <a:gd name="T31" fmla="*/ 40 h 143"/>
                <a:gd name="T32" fmla="*/ 88 w 180"/>
                <a:gd name="T33" fmla="*/ 30 h 143"/>
                <a:gd name="T34" fmla="*/ 83 w 180"/>
                <a:gd name="T35" fmla="*/ 20 h 143"/>
                <a:gd name="T36" fmla="*/ 69 w 180"/>
                <a:gd name="T37" fmla="*/ 4 h 143"/>
                <a:gd name="T38" fmla="*/ 54 w 180"/>
                <a:gd name="T39" fmla="*/ 0 h 143"/>
                <a:gd name="T40" fmla="*/ 41 w 180"/>
                <a:gd name="T41" fmla="*/ 5 h 143"/>
                <a:gd name="T42" fmla="*/ 28 w 180"/>
                <a:gd name="T43" fmla="*/ 16 h 143"/>
                <a:gd name="T44" fmla="*/ 17 w 180"/>
                <a:gd name="T45" fmla="*/ 30 h 143"/>
                <a:gd name="T46" fmla="*/ 8 w 180"/>
                <a:gd name="T47" fmla="*/ 44 h 143"/>
                <a:gd name="T48" fmla="*/ 2 w 180"/>
                <a:gd name="T49" fmla="*/ 54 h 143"/>
                <a:gd name="T50" fmla="*/ 0 w 180"/>
                <a:gd name="T51" fmla="*/ 58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3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1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9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1 h 24"/>
                <a:gd name="T30" fmla="*/ 9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3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3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3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3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9 h 58"/>
                <a:gd name="T20" fmla="*/ 0 w 71"/>
                <a:gd name="T21" fmla="*/ 17 h 58"/>
                <a:gd name="T22" fmla="*/ 2 w 71"/>
                <a:gd name="T23" fmla="*/ 22 h 58"/>
                <a:gd name="T24" fmla="*/ 6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6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3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6 w 71"/>
                <a:gd name="T1" fmla="*/ 5 h 57"/>
                <a:gd name="T2" fmla="*/ 33 w 71"/>
                <a:gd name="T3" fmla="*/ 0 h 57"/>
                <a:gd name="T4" fmla="*/ 31 w 71"/>
                <a:gd name="T5" fmla="*/ 0 h 57"/>
                <a:gd name="T6" fmla="*/ 27 w 71"/>
                <a:gd name="T7" fmla="*/ 0 h 57"/>
                <a:gd name="T8" fmla="*/ 20 w 71"/>
                <a:gd name="T9" fmla="*/ 0 h 57"/>
                <a:gd name="T10" fmla="*/ 13 w 71"/>
                <a:gd name="T11" fmla="*/ 1 h 57"/>
                <a:gd name="T12" fmla="*/ 7 w 71"/>
                <a:gd name="T13" fmla="*/ 3 h 57"/>
                <a:gd name="T14" fmla="*/ 2 w 71"/>
                <a:gd name="T15" fmla="*/ 7 h 57"/>
                <a:gd name="T16" fmla="*/ 0 w 71"/>
                <a:gd name="T17" fmla="*/ 12 h 57"/>
                <a:gd name="T18" fmla="*/ 3 w 71"/>
                <a:gd name="T19" fmla="*/ 21 h 57"/>
                <a:gd name="T20" fmla="*/ 8 w 71"/>
                <a:gd name="T21" fmla="*/ 27 h 57"/>
                <a:gd name="T22" fmla="*/ 14 w 71"/>
                <a:gd name="T23" fmla="*/ 28 h 57"/>
                <a:gd name="T24" fmla="*/ 20 w 71"/>
                <a:gd name="T25" fmla="*/ 26 h 57"/>
                <a:gd name="T26" fmla="*/ 25 w 71"/>
                <a:gd name="T27" fmla="*/ 22 h 57"/>
                <a:gd name="T28" fmla="*/ 29 w 71"/>
                <a:gd name="T29" fmla="*/ 16 h 57"/>
                <a:gd name="T30" fmla="*/ 32 w 71"/>
                <a:gd name="T31" fmla="*/ 11 h 57"/>
                <a:gd name="T32" fmla="*/ 35 w 71"/>
                <a:gd name="T33" fmla="*/ 7 h 57"/>
                <a:gd name="T34" fmla="*/ 36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Freeform 3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6 w 52"/>
                <a:gd name="T1" fmla="*/ 0 h 73"/>
                <a:gd name="T2" fmla="*/ 10 w 52"/>
                <a:gd name="T3" fmla="*/ 0 h 73"/>
                <a:gd name="T4" fmla="*/ 9 w 52"/>
                <a:gd name="T5" fmla="*/ 2 h 73"/>
                <a:gd name="T6" fmla="*/ 7 w 52"/>
                <a:gd name="T7" fmla="*/ 6 h 73"/>
                <a:gd name="T8" fmla="*/ 4 w 52"/>
                <a:gd name="T9" fmla="*/ 11 h 73"/>
                <a:gd name="T10" fmla="*/ 1 w 52"/>
                <a:gd name="T11" fmla="*/ 18 h 73"/>
                <a:gd name="T12" fmla="*/ 0 w 52"/>
                <a:gd name="T13" fmla="*/ 25 h 73"/>
                <a:gd name="T14" fmla="*/ 1 w 52"/>
                <a:gd name="T15" fmla="*/ 30 h 73"/>
                <a:gd name="T16" fmla="*/ 5 w 52"/>
                <a:gd name="T17" fmla="*/ 34 h 73"/>
                <a:gd name="T18" fmla="*/ 13 w 52"/>
                <a:gd name="T19" fmla="*/ 36 h 73"/>
                <a:gd name="T20" fmla="*/ 21 w 52"/>
                <a:gd name="T21" fmla="*/ 34 h 73"/>
                <a:gd name="T22" fmla="*/ 25 w 52"/>
                <a:gd name="T23" fmla="*/ 30 h 73"/>
                <a:gd name="T24" fmla="*/ 26 w 52"/>
                <a:gd name="T25" fmla="*/ 25 h 73"/>
                <a:gd name="T26" fmla="*/ 25 w 52"/>
                <a:gd name="T27" fmla="*/ 18 h 73"/>
                <a:gd name="T28" fmla="*/ 23 w 52"/>
                <a:gd name="T29" fmla="*/ 11 h 73"/>
                <a:gd name="T30" fmla="*/ 20 w 52"/>
                <a:gd name="T31" fmla="*/ 6 h 73"/>
                <a:gd name="T32" fmla="*/ 17 w 52"/>
                <a:gd name="T33" fmla="*/ 2 h 73"/>
                <a:gd name="T34" fmla="*/ 16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Freeform 4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0 w 71"/>
                <a:gd name="T3" fmla="*/ 5 h 57"/>
                <a:gd name="T4" fmla="*/ 1 w 71"/>
                <a:gd name="T5" fmla="*/ 7 h 57"/>
                <a:gd name="T6" fmla="*/ 4 w 71"/>
                <a:gd name="T7" fmla="*/ 11 h 57"/>
                <a:gd name="T8" fmla="*/ 7 w 71"/>
                <a:gd name="T9" fmla="*/ 16 h 57"/>
                <a:gd name="T10" fmla="*/ 12 w 71"/>
                <a:gd name="T11" fmla="*/ 22 h 57"/>
                <a:gd name="T12" fmla="*/ 16 w 71"/>
                <a:gd name="T13" fmla="*/ 26 h 57"/>
                <a:gd name="T14" fmla="*/ 22 w 71"/>
                <a:gd name="T15" fmla="*/ 28 h 57"/>
                <a:gd name="T16" fmla="*/ 28 w 71"/>
                <a:gd name="T17" fmla="*/ 27 h 57"/>
                <a:gd name="T18" fmla="*/ 33 w 71"/>
                <a:gd name="T19" fmla="*/ 21 h 57"/>
                <a:gd name="T20" fmla="*/ 36 w 71"/>
                <a:gd name="T21" fmla="*/ 12 h 57"/>
                <a:gd name="T22" fmla="*/ 34 w 71"/>
                <a:gd name="T23" fmla="*/ 7 h 57"/>
                <a:gd name="T24" fmla="*/ 30 w 71"/>
                <a:gd name="T25" fmla="*/ 3 h 57"/>
                <a:gd name="T26" fmla="*/ 23 w 71"/>
                <a:gd name="T27" fmla="*/ 1 h 57"/>
                <a:gd name="T28" fmla="*/ 16 w 71"/>
                <a:gd name="T29" fmla="*/ 0 h 57"/>
                <a:gd name="T30" fmla="*/ 10 w 71"/>
                <a:gd name="T31" fmla="*/ 0 h 57"/>
                <a:gd name="T32" fmla="*/ 5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Freeform 4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23 h 57"/>
                <a:gd name="T2" fmla="*/ 3 w 71"/>
                <a:gd name="T3" fmla="*/ 28 h 57"/>
                <a:gd name="T4" fmla="*/ 5 w 71"/>
                <a:gd name="T5" fmla="*/ 28 h 57"/>
                <a:gd name="T6" fmla="*/ 10 w 71"/>
                <a:gd name="T7" fmla="*/ 28 h 57"/>
                <a:gd name="T8" fmla="*/ 16 w 71"/>
                <a:gd name="T9" fmla="*/ 28 h 57"/>
                <a:gd name="T10" fmla="*/ 23 w 71"/>
                <a:gd name="T11" fmla="*/ 27 h 57"/>
                <a:gd name="T12" fmla="*/ 30 w 71"/>
                <a:gd name="T13" fmla="*/ 25 h 57"/>
                <a:gd name="T14" fmla="*/ 34 w 71"/>
                <a:gd name="T15" fmla="*/ 21 h 57"/>
                <a:gd name="T16" fmla="*/ 36 w 71"/>
                <a:gd name="T17" fmla="*/ 16 h 57"/>
                <a:gd name="T18" fmla="*/ 33 w 71"/>
                <a:gd name="T19" fmla="*/ 8 h 57"/>
                <a:gd name="T20" fmla="*/ 28 w 71"/>
                <a:gd name="T21" fmla="*/ 2 h 57"/>
                <a:gd name="T22" fmla="*/ 22 w 71"/>
                <a:gd name="T23" fmla="*/ 0 h 57"/>
                <a:gd name="T24" fmla="*/ 16 w 71"/>
                <a:gd name="T25" fmla="*/ 2 h 57"/>
                <a:gd name="T26" fmla="*/ 12 w 71"/>
                <a:gd name="T27" fmla="*/ 6 h 57"/>
                <a:gd name="T28" fmla="*/ 7 w 71"/>
                <a:gd name="T29" fmla="*/ 11 h 57"/>
                <a:gd name="T30" fmla="*/ 4 w 71"/>
                <a:gd name="T31" fmla="*/ 17 h 57"/>
                <a:gd name="T32" fmla="*/ 1 w 71"/>
                <a:gd name="T33" fmla="*/ 21 h 57"/>
                <a:gd name="T34" fmla="*/ 0 w 71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Freeform 4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3 w 24"/>
                <a:gd name="T3" fmla="*/ 12 h 24"/>
                <a:gd name="T4" fmla="*/ 2 w 24"/>
                <a:gd name="T5" fmla="*/ 10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3 w 24"/>
                <a:gd name="T15" fmla="*/ 1 h 24"/>
                <a:gd name="T16" fmla="*/ 6 w 24"/>
                <a:gd name="T17" fmla="*/ 0 h 24"/>
                <a:gd name="T18" fmla="*/ 8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0 h 24"/>
                <a:gd name="T30" fmla="*/ 8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Freeform 4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Freeform 4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Freeform 4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2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8 h 58"/>
                <a:gd name="T20" fmla="*/ 0 w 71"/>
                <a:gd name="T21" fmla="*/ 16 h 58"/>
                <a:gd name="T22" fmla="*/ 2 w 71"/>
                <a:gd name="T23" fmla="*/ 22 h 58"/>
                <a:gd name="T24" fmla="*/ 7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7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Freeform 4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7 w 72"/>
                <a:gd name="T1" fmla="*/ 5 h 56"/>
                <a:gd name="T2" fmla="*/ 34 w 72"/>
                <a:gd name="T3" fmla="*/ 0 h 56"/>
                <a:gd name="T4" fmla="*/ 32 w 72"/>
                <a:gd name="T5" fmla="*/ 0 h 56"/>
                <a:gd name="T6" fmla="*/ 27 w 72"/>
                <a:gd name="T7" fmla="*/ 0 h 56"/>
                <a:gd name="T8" fmla="*/ 21 w 72"/>
                <a:gd name="T9" fmla="*/ 0 h 56"/>
                <a:gd name="T10" fmla="*/ 13 w 72"/>
                <a:gd name="T11" fmla="*/ 1 h 56"/>
                <a:gd name="T12" fmla="*/ 7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9 w 72"/>
                <a:gd name="T21" fmla="*/ 27 h 56"/>
                <a:gd name="T22" fmla="*/ 15 w 72"/>
                <a:gd name="T23" fmla="*/ 28 h 56"/>
                <a:gd name="T24" fmla="*/ 20 w 72"/>
                <a:gd name="T25" fmla="*/ 27 h 56"/>
                <a:gd name="T26" fmla="*/ 25 w 72"/>
                <a:gd name="T27" fmla="*/ 22 h 56"/>
                <a:gd name="T28" fmla="*/ 30 w 72"/>
                <a:gd name="T29" fmla="*/ 17 h 56"/>
                <a:gd name="T30" fmla="*/ 34 w 72"/>
                <a:gd name="T31" fmla="*/ 11 h 56"/>
                <a:gd name="T32" fmla="*/ 36 w 72"/>
                <a:gd name="T33" fmla="*/ 7 h 56"/>
                <a:gd name="T34" fmla="*/ 37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Freeform 4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6 w 53"/>
                <a:gd name="T1" fmla="*/ 0 h 72"/>
                <a:gd name="T2" fmla="*/ 10 w 53"/>
                <a:gd name="T3" fmla="*/ 0 h 72"/>
                <a:gd name="T4" fmla="*/ 9 w 53"/>
                <a:gd name="T5" fmla="*/ 2 h 72"/>
                <a:gd name="T6" fmla="*/ 6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3 w 53"/>
                <a:gd name="T19" fmla="*/ 37 h 72"/>
                <a:gd name="T20" fmla="*/ 21 w 53"/>
                <a:gd name="T21" fmla="*/ 35 h 72"/>
                <a:gd name="T22" fmla="*/ 25 w 53"/>
                <a:gd name="T23" fmla="*/ 31 h 72"/>
                <a:gd name="T24" fmla="*/ 26 w 53"/>
                <a:gd name="T25" fmla="*/ 25 h 72"/>
                <a:gd name="T26" fmla="*/ 25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7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Freeform 4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3 w 71"/>
                <a:gd name="T1" fmla="*/ 0 h 56"/>
                <a:gd name="T2" fmla="*/ 0 w 71"/>
                <a:gd name="T3" fmla="*/ 5 h 56"/>
                <a:gd name="T4" fmla="*/ 1 w 71"/>
                <a:gd name="T5" fmla="*/ 7 h 56"/>
                <a:gd name="T6" fmla="*/ 4 w 71"/>
                <a:gd name="T7" fmla="*/ 11 h 56"/>
                <a:gd name="T8" fmla="*/ 7 w 71"/>
                <a:gd name="T9" fmla="*/ 17 h 56"/>
                <a:gd name="T10" fmla="*/ 12 w 71"/>
                <a:gd name="T11" fmla="*/ 22 h 56"/>
                <a:gd name="T12" fmla="*/ 16 w 71"/>
                <a:gd name="T13" fmla="*/ 27 h 56"/>
                <a:gd name="T14" fmla="*/ 22 w 71"/>
                <a:gd name="T15" fmla="*/ 28 h 56"/>
                <a:gd name="T16" fmla="*/ 28 w 71"/>
                <a:gd name="T17" fmla="*/ 27 h 56"/>
                <a:gd name="T18" fmla="*/ 33 w 71"/>
                <a:gd name="T19" fmla="*/ 21 h 56"/>
                <a:gd name="T20" fmla="*/ 36 w 71"/>
                <a:gd name="T21" fmla="*/ 13 h 56"/>
                <a:gd name="T22" fmla="*/ 34 w 71"/>
                <a:gd name="T23" fmla="*/ 7 h 56"/>
                <a:gd name="T24" fmla="*/ 30 w 71"/>
                <a:gd name="T25" fmla="*/ 4 h 56"/>
                <a:gd name="T26" fmla="*/ 23 w 71"/>
                <a:gd name="T27" fmla="*/ 1 h 56"/>
                <a:gd name="T28" fmla="*/ 16 w 71"/>
                <a:gd name="T29" fmla="*/ 0 h 56"/>
                <a:gd name="T30" fmla="*/ 10 w 71"/>
                <a:gd name="T31" fmla="*/ 0 h 56"/>
                <a:gd name="T32" fmla="*/ 5 w 71"/>
                <a:gd name="T33" fmla="*/ 0 h 56"/>
                <a:gd name="T34" fmla="*/ 3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Freeform 4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23 h 57"/>
                <a:gd name="T2" fmla="*/ 3 w 72"/>
                <a:gd name="T3" fmla="*/ 28 h 57"/>
                <a:gd name="T4" fmla="*/ 5 w 72"/>
                <a:gd name="T5" fmla="*/ 28 h 57"/>
                <a:gd name="T6" fmla="*/ 10 w 72"/>
                <a:gd name="T7" fmla="*/ 28 h 57"/>
                <a:gd name="T8" fmla="*/ 16 w 72"/>
                <a:gd name="T9" fmla="*/ 28 h 57"/>
                <a:gd name="T10" fmla="*/ 24 w 72"/>
                <a:gd name="T11" fmla="*/ 27 h 57"/>
                <a:gd name="T12" fmla="*/ 31 w 72"/>
                <a:gd name="T13" fmla="*/ 25 h 57"/>
                <a:gd name="T14" fmla="*/ 35 w 72"/>
                <a:gd name="T15" fmla="*/ 21 h 57"/>
                <a:gd name="T16" fmla="*/ 37 w 72"/>
                <a:gd name="T17" fmla="*/ 15 h 57"/>
                <a:gd name="T18" fmla="*/ 34 w 72"/>
                <a:gd name="T19" fmla="*/ 8 h 57"/>
                <a:gd name="T20" fmla="*/ 28 w 72"/>
                <a:gd name="T21" fmla="*/ 2 h 57"/>
                <a:gd name="T22" fmla="*/ 23 w 72"/>
                <a:gd name="T23" fmla="*/ 0 h 57"/>
                <a:gd name="T24" fmla="*/ 17 w 72"/>
                <a:gd name="T25" fmla="*/ 2 h 57"/>
                <a:gd name="T26" fmla="*/ 12 w 72"/>
                <a:gd name="T27" fmla="*/ 6 h 57"/>
                <a:gd name="T28" fmla="*/ 7 w 72"/>
                <a:gd name="T29" fmla="*/ 11 h 57"/>
                <a:gd name="T30" fmla="*/ 4 w 72"/>
                <a:gd name="T31" fmla="*/ 17 h 57"/>
                <a:gd name="T32" fmla="*/ 1 w 72"/>
                <a:gd name="T33" fmla="*/ 21 h 57"/>
                <a:gd name="T34" fmla="*/ 0 w 72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Freeform 5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6 w 23"/>
                <a:gd name="T1" fmla="*/ 12 h 24"/>
                <a:gd name="T2" fmla="*/ 3 w 23"/>
                <a:gd name="T3" fmla="*/ 12 h 24"/>
                <a:gd name="T4" fmla="*/ 2 w 23"/>
                <a:gd name="T5" fmla="*/ 10 h 24"/>
                <a:gd name="T6" fmla="*/ 0 w 23"/>
                <a:gd name="T7" fmla="*/ 9 h 24"/>
                <a:gd name="T8" fmla="*/ 0 w 23"/>
                <a:gd name="T9" fmla="*/ 6 h 24"/>
                <a:gd name="T10" fmla="*/ 0 w 23"/>
                <a:gd name="T11" fmla="*/ 4 h 24"/>
                <a:gd name="T12" fmla="*/ 2 w 23"/>
                <a:gd name="T13" fmla="*/ 2 h 24"/>
                <a:gd name="T14" fmla="*/ 3 w 23"/>
                <a:gd name="T15" fmla="*/ 1 h 24"/>
                <a:gd name="T16" fmla="*/ 6 w 23"/>
                <a:gd name="T17" fmla="*/ 0 h 24"/>
                <a:gd name="T18" fmla="*/ 8 w 23"/>
                <a:gd name="T19" fmla="*/ 1 h 24"/>
                <a:gd name="T20" fmla="*/ 10 w 23"/>
                <a:gd name="T21" fmla="*/ 2 h 24"/>
                <a:gd name="T22" fmla="*/ 11 w 23"/>
                <a:gd name="T23" fmla="*/ 4 h 24"/>
                <a:gd name="T24" fmla="*/ 11 w 23"/>
                <a:gd name="T25" fmla="*/ 6 h 24"/>
                <a:gd name="T26" fmla="*/ 11 w 23"/>
                <a:gd name="T27" fmla="*/ 9 h 24"/>
                <a:gd name="T28" fmla="*/ 10 w 23"/>
                <a:gd name="T29" fmla="*/ 10 h 24"/>
                <a:gd name="T30" fmla="*/ 8 w 23"/>
                <a:gd name="T31" fmla="*/ 12 h 24"/>
                <a:gd name="T32" fmla="*/ 6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Freeform 5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Freeform 5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Freeform 5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32 w 72"/>
                <a:gd name="T1" fmla="*/ 28 h 58"/>
                <a:gd name="T2" fmla="*/ 35 w 72"/>
                <a:gd name="T3" fmla="*/ 23 h 58"/>
                <a:gd name="T4" fmla="*/ 35 w 72"/>
                <a:gd name="T5" fmla="*/ 21 h 58"/>
                <a:gd name="T6" fmla="*/ 32 w 72"/>
                <a:gd name="T7" fmla="*/ 17 h 58"/>
                <a:gd name="T8" fmla="*/ 28 w 72"/>
                <a:gd name="T9" fmla="*/ 12 h 58"/>
                <a:gd name="T10" fmla="*/ 24 w 72"/>
                <a:gd name="T11" fmla="*/ 7 h 58"/>
                <a:gd name="T12" fmla="*/ 19 w 72"/>
                <a:gd name="T13" fmla="*/ 2 h 58"/>
                <a:gd name="T14" fmla="*/ 14 w 72"/>
                <a:gd name="T15" fmla="*/ 0 h 58"/>
                <a:gd name="T16" fmla="*/ 8 w 72"/>
                <a:gd name="T17" fmla="*/ 1 h 58"/>
                <a:gd name="T18" fmla="*/ 3 w 72"/>
                <a:gd name="T19" fmla="*/ 7 h 58"/>
                <a:gd name="T20" fmla="*/ 0 w 72"/>
                <a:gd name="T21" fmla="*/ 15 h 58"/>
                <a:gd name="T22" fmla="*/ 2 w 72"/>
                <a:gd name="T23" fmla="*/ 21 h 58"/>
                <a:gd name="T24" fmla="*/ 6 w 72"/>
                <a:gd name="T25" fmla="*/ 25 h 58"/>
                <a:gd name="T26" fmla="*/ 13 w 72"/>
                <a:gd name="T27" fmla="*/ 27 h 58"/>
                <a:gd name="T28" fmla="*/ 19 w 72"/>
                <a:gd name="T29" fmla="*/ 28 h 58"/>
                <a:gd name="T30" fmla="*/ 25 w 72"/>
                <a:gd name="T31" fmla="*/ 28 h 58"/>
                <a:gd name="T32" fmla="*/ 31 w 72"/>
                <a:gd name="T33" fmla="*/ 28 h 58"/>
                <a:gd name="T34" fmla="*/ 32 w 72"/>
                <a:gd name="T35" fmla="*/ 2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Freeform 5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35 w 72"/>
                <a:gd name="T1" fmla="*/ 5 h 56"/>
                <a:gd name="T2" fmla="*/ 32 w 72"/>
                <a:gd name="T3" fmla="*/ 0 h 56"/>
                <a:gd name="T4" fmla="*/ 31 w 72"/>
                <a:gd name="T5" fmla="*/ 0 h 56"/>
                <a:gd name="T6" fmla="*/ 26 w 72"/>
                <a:gd name="T7" fmla="*/ 0 h 56"/>
                <a:gd name="T8" fmla="*/ 19 w 72"/>
                <a:gd name="T9" fmla="*/ 0 h 56"/>
                <a:gd name="T10" fmla="*/ 13 w 72"/>
                <a:gd name="T11" fmla="*/ 1 h 56"/>
                <a:gd name="T12" fmla="*/ 6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8 w 72"/>
                <a:gd name="T21" fmla="*/ 27 h 56"/>
                <a:gd name="T22" fmla="*/ 14 w 72"/>
                <a:gd name="T23" fmla="*/ 29 h 56"/>
                <a:gd name="T24" fmla="*/ 19 w 72"/>
                <a:gd name="T25" fmla="*/ 27 h 56"/>
                <a:gd name="T26" fmla="*/ 24 w 72"/>
                <a:gd name="T27" fmla="*/ 23 h 56"/>
                <a:gd name="T28" fmla="*/ 28 w 72"/>
                <a:gd name="T29" fmla="*/ 17 h 56"/>
                <a:gd name="T30" fmla="*/ 32 w 72"/>
                <a:gd name="T31" fmla="*/ 11 h 56"/>
                <a:gd name="T32" fmla="*/ 35 w 72"/>
                <a:gd name="T33" fmla="*/ 7 h 56"/>
                <a:gd name="T34" fmla="*/ 35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Freeform 5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6 w 53"/>
                <a:gd name="T1" fmla="*/ 0 h 72"/>
                <a:gd name="T2" fmla="*/ 11 w 53"/>
                <a:gd name="T3" fmla="*/ 0 h 72"/>
                <a:gd name="T4" fmla="*/ 10 w 53"/>
                <a:gd name="T5" fmla="*/ 2 h 72"/>
                <a:gd name="T6" fmla="*/ 7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4 w 53"/>
                <a:gd name="T19" fmla="*/ 37 h 72"/>
                <a:gd name="T20" fmla="*/ 22 w 53"/>
                <a:gd name="T21" fmla="*/ 35 h 72"/>
                <a:gd name="T22" fmla="*/ 26 w 53"/>
                <a:gd name="T23" fmla="*/ 31 h 72"/>
                <a:gd name="T24" fmla="*/ 27 w 53"/>
                <a:gd name="T25" fmla="*/ 25 h 72"/>
                <a:gd name="T26" fmla="*/ 26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8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Freeform 5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3 w 72"/>
                <a:gd name="T1" fmla="*/ 0 h 57"/>
                <a:gd name="T2" fmla="*/ 0 w 72"/>
                <a:gd name="T3" fmla="*/ 5 h 57"/>
                <a:gd name="T4" fmla="*/ 0 w 72"/>
                <a:gd name="T5" fmla="*/ 7 h 57"/>
                <a:gd name="T6" fmla="*/ 3 w 72"/>
                <a:gd name="T7" fmla="*/ 11 h 57"/>
                <a:gd name="T8" fmla="*/ 7 w 72"/>
                <a:gd name="T9" fmla="*/ 17 h 57"/>
                <a:gd name="T10" fmla="*/ 11 w 72"/>
                <a:gd name="T11" fmla="*/ 22 h 57"/>
                <a:gd name="T12" fmla="*/ 16 w 72"/>
                <a:gd name="T13" fmla="*/ 27 h 57"/>
                <a:gd name="T14" fmla="*/ 21 w 72"/>
                <a:gd name="T15" fmla="*/ 29 h 57"/>
                <a:gd name="T16" fmla="*/ 27 w 72"/>
                <a:gd name="T17" fmla="*/ 28 h 57"/>
                <a:gd name="T18" fmla="*/ 32 w 72"/>
                <a:gd name="T19" fmla="*/ 21 h 57"/>
                <a:gd name="T20" fmla="*/ 35 w 72"/>
                <a:gd name="T21" fmla="*/ 13 h 57"/>
                <a:gd name="T22" fmla="*/ 33 w 72"/>
                <a:gd name="T23" fmla="*/ 8 h 57"/>
                <a:gd name="T24" fmla="*/ 29 w 72"/>
                <a:gd name="T25" fmla="*/ 4 h 57"/>
                <a:gd name="T26" fmla="*/ 22 w 72"/>
                <a:gd name="T27" fmla="*/ 1 h 57"/>
                <a:gd name="T28" fmla="*/ 16 w 72"/>
                <a:gd name="T29" fmla="*/ 0 h 57"/>
                <a:gd name="T30" fmla="*/ 10 w 72"/>
                <a:gd name="T31" fmla="*/ 0 h 57"/>
                <a:gd name="T32" fmla="*/ 4 w 72"/>
                <a:gd name="T33" fmla="*/ 0 h 57"/>
                <a:gd name="T34" fmla="*/ 3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5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4 h 58"/>
                <a:gd name="T2" fmla="*/ 3 w 72"/>
                <a:gd name="T3" fmla="*/ 29 h 58"/>
                <a:gd name="T4" fmla="*/ 4 w 72"/>
                <a:gd name="T5" fmla="*/ 29 h 58"/>
                <a:gd name="T6" fmla="*/ 10 w 72"/>
                <a:gd name="T7" fmla="*/ 29 h 58"/>
                <a:gd name="T8" fmla="*/ 16 w 72"/>
                <a:gd name="T9" fmla="*/ 29 h 58"/>
                <a:gd name="T10" fmla="*/ 22 w 72"/>
                <a:gd name="T11" fmla="*/ 28 h 58"/>
                <a:gd name="T12" fmla="*/ 29 w 72"/>
                <a:gd name="T13" fmla="*/ 26 h 58"/>
                <a:gd name="T14" fmla="*/ 33 w 72"/>
                <a:gd name="T15" fmla="*/ 22 h 58"/>
                <a:gd name="T16" fmla="*/ 35 w 72"/>
                <a:gd name="T17" fmla="*/ 16 h 58"/>
                <a:gd name="T18" fmla="*/ 32 w 72"/>
                <a:gd name="T19" fmla="*/ 8 h 58"/>
                <a:gd name="T20" fmla="*/ 27 w 72"/>
                <a:gd name="T21" fmla="*/ 2 h 58"/>
                <a:gd name="T22" fmla="*/ 21 w 72"/>
                <a:gd name="T23" fmla="*/ 0 h 58"/>
                <a:gd name="T24" fmla="*/ 16 w 72"/>
                <a:gd name="T25" fmla="*/ 3 h 58"/>
                <a:gd name="T26" fmla="*/ 11 w 72"/>
                <a:gd name="T27" fmla="*/ 7 h 58"/>
                <a:gd name="T28" fmla="*/ 7 w 72"/>
                <a:gd name="T29" fmla="*/ 12 h 58"/>
                <a:gd name="T30" fmla="*/ 3 w 72"/>
                <a:gd name="T31" fmla="*/ 18 h 58"/>
                <a:gd name="T32" fmla="*/ 0 w 72"/>
                <a:gd name="T33" fmla="*/ 22 h 58"/>
                <a:gd name="T34" fmla="*/ 0 w 72"/>
                <a:gd name="T35" fmla="*/ 2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5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72 w 144"/>
                <a:gd name="T1" fmla="*/ 0 h 167"/>
                <a:gd name="T2" fmla="*/ 72 w 144"/>
                <a:gd name="T3" fmla="*/ 14 h 167"/>
                <a:gd name="T4" fmla="*/ 69 w 144"/>
                <a:gd name="T5" fmla="*/ 29 h 167"/>
                <a:gd name="T6" fmla="*/ 65 w 144"/>
                <a:gd name="T7" fmla="*/ 42 h 167"/>
                <a:gd name="T8" fmla="*/ 58 w 144"/>
                <a:gd name="T9" fmla="*/ 56 h 167"/>
                <a:gd name="T10" fmla="*/ 50 w 144"/>
                <a:gd name="T11" fmla="*/ 68 h 167"/>
                <a:gd name="T12" fmla="*/ 41 w 144"/>
                <a:gd name="T13" fmla="*/ 76 h 167"/>
                <a:gd name="T14" fmla="*/ 30 w 144"/>
                <a:gd name="T15" fmla="*/ 82 h 167"/>
                <a:gd name="T16" fmla="*/ 18 w 144"/>
                <a:gd name="T17" fmla="*/ 84 h 167"/>
                <a:gd name="T18" fmla="*/ 8 w 144"/>
                <a:gd name="T19" fmla="*/ 82 h 167"/>
                <a:gd name="T20" fmla="*/ 2 w 144"/>
                <a:gd name="T21" fmla="*/ 76 h 167"/>
                <a:gd name="T22" fmla="*/ 0 w 144"/>
                <a:gd name="T23" fmla="*/ 70 h 167"/>
                <a:gd name="T24" fmla="*/ 1 w 144"/>
                <a:gd name="T25" fmla="*/ 62 h 167"/>
                <a:gd name="T26" fmla="*/ 6 w 144"/>
                <a:gd name="T27" fmla="*/ 55 h 167"/>
                <a:gd name="T28" fmla="*/ 12 w 144"/>
                <a:gd name="T29" fmla="*/ 48 h 167"/>
                <a:gd name="T30" fmla="*/ 21 w 144"/>
                <a:gd name="T31" fmla="*/ 43 h 167"/>
                <a:gd name="T32" fmla="*/ 31 w 144"/>
                <a:gd name="T33" fmla="*/ 41 h 167"/>
                <a:gd name="T34" fmla="*/ 40 w 144"/>
                <a:gd name="T35" fmla="*/ 40 h 167"/>
                <a:gd name="T36" fmla="*/ 47 w 144"/>
                <a:gd name="T37" fmla="*/ 35 h 167"/>
                <a:gd name="T38" fmla="*/ 54 w 144"/>
                <a:gd name="T39" fmla="*/ 29 h 167"/>
                <a:gd name="T40" fmla="*/ 60 w 144"/>
                <a:gd name="T41" fmla="*/ 21 h 167"/>
                <a:gd name="T42" fmla="*/ 65 w 144"/>
                <a:gd name="T43" fmla="*/ 13 h 167"/>
                <a:gd name="T44" fmla="*/ 69 w 144"/>
                <a:gd name="T45" fmla="*/ 7 h 167"/>
                <a:gd name="T46" fmla="*/ 72 w 144"/>
                <a:gd name="T47" fmla="*/ 2 h 167"/>
                <a:gd name="T48" fmla="*/ 7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5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02 w 204"/>
                <a:gd name="T1" fmla="*/ 0 h 82"/>
                <a:gd name="T2" fmla="*/ 98 w 204"/>
                <a:gd name="T3" fmla="*/ 5 h 82"/>
                <a:gd name="T4" fmla="*/ 94 w 204"/>
                <a:gd name="T5" fmla="*/ 10 h 82"/>
                <a:gd name="T6" fmla="*/ 88 w 204"/>
                <a:gd name="T7" fmla="*/ 15 h 82"/>
                <a:gd name="T8" fmla="*/ 83 w 204"/>
                <a:gd name="T9" fmla="*/ 20 h 82"/>
                <a:gd name="T10" fmla="*/ 76 w 204"/>
                <a:gd name="T11" fmla="*/ 24 h 82"/>
                <a:gd name="T12" fmla="*/ 70 w 204"/>
                <a:gd name="T13" fmla="*/ 28 h 82"/>
                <a:gd name="T14" fmla="*/ 63 w 204"/>
                <a:gd name="T15" fmla="*/ 32 h 82"/>
                <a:gd name="T16" fmla="*/ 57 w 204"/>
                <a:gd name="T17" fmla="*/ 34 h 82"/>
                <a:gd name="T18" fmla="*/ 50 w 204"/>
                <a:gd name="T19" fmla="*/ 37 h 82"/>
                <a:gd name="T20" fmla="*/ 44 w 204"/>
                <a:gd name="T21" fmla="*/ 39 h 82"/>
                <a:gd name="T22" fmla="*/ 37 w 204"/>
                <a:gd name="T23" fmla="*/ 40 h 82"/>
                <a:gd name="T24" fmla="*/ 30 w 204"/>
                <a:gd name="T25" fmla="*/ 40 h 82"/>
                <a:gd name="T26" fmla="*/ 24 w 204"/>
                <a:gd name="T27" fmla="*/ 40 h 82"/>
                <a:gd name="T28" fmla="*/ 19 w 204"/>
                <a:gd name="T29" fmla="*/ 38 h 82"/>
                <a:gd name="T30" fmla="*/ 13 w 204"/>
                <a:gd name="T31" fmla="*/ 35 h 82"/>
                <a:gd name="T32" fmla="*/ 7 w 204"/>
                <a:gd name="T33" fmla="*/ 32 h 82"/>
                <a:gd name="T34" fmla="*/ 1 w 204"/>
                <a:gd name="T35" fmla="*/ 23 h 82"/>
                <a:gd name="T36" fmla="*/ 0 w 204"/>
                <a:gd name="T37" fmla="*/ 16 h 82"/>
                <a:gd name="T38" fmla="*/ 3 w 204"/>
                <a:gd name="T39" fmla="*/ 10 h 82"/>
                <a:gd name="T40" fmla="*/ 9 w 204"/>
                <a:gd name="T41" fmla="*/ 5 h 82"/>
                <a:gd name="T42" fmla="*/ 17 w 204"/>
                <a:gd name="T43" fmla="*/ 1 h 82"/>
                <a:gd name="T44" fmla="*/ 26 w 204"/>
                <a:gd name="T45" fmla="*/ 0 h 82"/>
                <a:gd name="T46" fmla="*/ 36 w 204"/>
                <a:gd name="T47" fmla="*/ 2 h 82"/>
                <a:gd name="T48" fmla="*/ 45 w 204"/>
                <a:gd name="T49" fmla="*/ 7 h 82"/>
                <a:gd name="T50" fmla="*/ 52 w 204"/>
                <a:gd name="T51" fmla="*/ 11 h 82"/>
                <a:gd name="T52" fmla="*/ 61 w 204"/>
                <a:gd name="T53" fmla="*/ 12 h 82"/>
                <a:gd name="T54" fmla="*/ 71 w 204"/>
                <a:gd name="T55" fmla="*/ 11 h 82"/>
                <a:gd name="T56" fmla="*/ 80 w 204"/>
                <a:gd name="T57" fmla="*/ 8 h 82"/>
                <a:gd name="T58" fmla="*/ 89 w 204"/>
                <a:gd name="T59" fmla="*/ 6 h 82"/>
                <a:gd name="T60" fmla="*/ 96 w 204"/>
                <a:gd name="T61" fmla="*/ 3 h 82"/>
                <a:gd name="T62" fmla="*/ 100 w 204"/>
                <a:gd name="T63" fmla="*/ 1 h 82"/>
                <a:gd name="T64" fmla="*/ 10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Freeform 6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2 w 84"/>
                <a:gd name="T1" fmla="*/ 0 h 208"/>
                <a:gd name="T2" fmla="*/ 21 w 84"/>
                <a:gd name="T3" fmla="*/ 11 h 208"/>
                <a:gd name="T4" fmla="*/ 29 w 84"/>
                <a:gd name="T5" fmla="*/ 23 h 208"/>
                <a:gd name="T6" fmla="*/ 36 w 84"/>
                <a:gd name="T7" fmla="*/ 37 h 208"/>
                <a:gd name="T8" fmla="*/ 40 w 84"/>
                <a:gd name="T9" fmla="*/ 50 h 208"/>
                <a:gd name="T10" fmla="*/ 42 w 84"/>
                <a:gd name="T11" fmla="*/ 64 h 208"/>
                <a:gd name="T12" fmla="*/ 41 w 84"/>
                <a:gd name="T13" fmla="*/ 78 h 208"/>
                <a:gd name="T14" fmla="*/ 37 w 84"/>
                <a:gd name="T15" fmla="*/ 89 h 208"/>
                <a:gd name="T16" fmla="*/ 28 w 84"/>
                <a:gd name="T17" fmla="*/ 99 h 208"/>
                <a:gd name="T18" fmla="*/ 20 w 84"/>
                <a:gd name="T19" fmla="*/ 104 h 208"/>
                <a:gd name="T20" fmla="*/ 12 w 84"/>
                <a:gd name="T21" fmla="*/ 104 h 208"/>
                <a:gd name="T22" fmla="*/ 6 w 84"/>
                <a:gd name="T23" fmla="*/ 101 h 208"/>
                <a:gd name="T24" fmla="*/ 2 w 84"/>
                <a:gd name="T25" fmla="*/ 94 h 208"/>
                <a:gd name="T26" fmla="*/ 0 w 84"/>
                <a:gd name="T27" fmla="*/ 85 h 208"/>
                <a:gd name="T28" fmla="*/ 1 w 84"/>
                <a:gd name="T29" fmla="*/ 76 h 208"/>
                <a:gd name="T30" fmla="*/ 3 w 84"/>
                <a:gd name="T31" fmla="*/ 67 h 208"/>
                <a:gd name="T32" fmla="*/ 10 w 84"/>
                <a:gd name="T33" fmla="*/ 57 h 208"/>
                <a:gd name="T34" fmla="*/ 17 w 84"/>
                <a:gd name="T35" fmla="*/ 42 h 208"/>
                <a:gd name="T36" fmla="*/ 17 w 84"/>
                <a:gd name="T37" fmla="*/ 23 h 208"/>
                <a:gd name="T38" fmla="*/ 13 w 84"/>
                <a:gd name="T39" fmla="*/ 7 h 208"/>
                <a:gd name="T40" fmla="*/ 12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Freeform 6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3 w 144"/>
                <a:gd name="T3" fmla="*/ 3 h 170"/>
                <a:gd name="T4" fmla="*/ 27 w 144"/>
                <a:gd name="T5" fmla="*/ 9 h 170"/>
                <a:gd name="T6" fmla="*/ 40 w 144"/>
                <a:gd name="T7" fmla="*/ 16 h 170"/>
                <a:gd name="T8" fmla="*/ 52 w 144"/>
                <a:gd name="T9" fmla="*/ 25 h 170"/>
                <a:gd name="T10" fmla="*/ 61 w 144"/>
                <a:gd name="T11" fmla="*/ 35 h 170"/>
                <a:gd name="T12" fmla="*/ 69 w 144"/>
                <a:gd name="T13" fmla="*/ 45 h 170"/>
                <a:gd name="T14" fmla="*/ 72 w 144"/>
                <a:gd name="T15" fmla="*/ 58 h 170"/>
                <a:gd name="T16" fmla="*/ 71 w 144"/>
                <a:gd name="T17" fmla="*/ 70 h 170"/>
                <a:gd name="T18" fmla="*/ 67 w 144"/>
                <a:gd name="T19" fmla="*/ 79 h 170"/>
                <a:gd name="T20" fmla="*/ 60 w 144"/>
                <a:gd name="T21" fmla="*/ 83 h 170"/>
                <a:gd name="T22" fmla="*/ 53 w 144"/>
                <a:gd name="T23" fmla="*/ 84 h 170"/>
                <a:gd name="T24" fmla="*/ 47 w 144"/>
                <a:gd name="T25" fmla="*/ 81 h 170"/>
                <a:gd name="T26" fmla="*/ 40 w 144"/>
                <a:gd name="T27" fmla="*/ 75 h 170"/>
                <a:gd name="T28" fmla="*/ 35 w 144"/>
                <a:gd name="T29" fmla="*/ 67 h 170"/>
                <a:gd name="T30" fmla="*/ 32 w 144"/>
                <a:gd name="T31" fmla="*/ 58 h 170"/>
                <a:gd name="T32" fmla="*/ 33 w 144"/>
                <a:gd name="T33" fmla="*/ 48 h 170"/>
                <a:gd name="T34" fmla="*/ 33 w 144"/>
                <a:gd name="T35" fmla="*/ 40 h 170"/>
                <a:gd name="T36" fmla="*/ 29 w 144"/>
                <a:gd name="T37" fmla="*/ 31 h 170"/>
                <a:gd name="T38" fmla="*/ 24 w 144"/>
                <a:gd name="T39" fmla="*/ 23 h 170"/>
                <a:gd name="T40" fmla="*/ 18 w 144"/>
                <a:gd name="T41" fmla="*/ 15 h 170"/>
                <a:gd name="T42" fmla="*/ 11 w 144"/>
                <a:gd name="T43" fmla="*/ 9 h 170"/>
                <a:gd name="T44" fmla="*/ 6 w 144"/>
                <a:gd name="T45" fmla="*/ 5 h 170"/>
                <a:gd name="T46" fmla="*/ 2 w 144"/>
                <a:gd name="T47" fmla="*/ 1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Freeform 6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9 h 103"/>
                <a:gd name="T2" fmla="*/ 6 w 199"/>
                <a:gd name="T3" fmla="*/ 6 h 103"/>
                <a:gd name="T4" fmla="*/ 13 w 199"/>
                <a:gd name="T5" fmla="*/ 4 h 103"/>
                <a:gd name="T6" fmla="*/ 20 w 199"/>
                <a:gd name="T7" fmla="*/ 2 h 103"/>
                <a:gd name="T8" fmla="*/ 27 w 199"/>
                <a:gd name="T9" fmla="*/ 1 h 103"/>
                <a:gd name="T10" fmla="*/ 34 w 199"/>
                <a:gd name="T11" fmla="*/ 0 h 103"/>
                <a:gd name="T12" fmla="*/ 42 w 199"/>
                <a:gd name="T13" fmla="*/ 0 h 103"/>
                <a:gd name="T14" fmla="*/ 49 w 199"/>
                <a:gd name="T15" fmla="*/ 0 h 103"/>
                <a:gd name="T16" fmla="*/ 57 w 199"/>
                <a:gd name="T17" fmla="*/ 0 h 103"/>
                <a:gd name="T18" fmla="*/ 64 w 199"/>
                <a:gd name="T19" fmla="*/ 2 h 103"/>
                <a:gd name="T20" fmla="*/ 70 w 199"/>
                <a:gd name="T21" fmla="*/ 4 h 103"/>
                <a:gd name="T22" fmla="*/ 76 w 199"/>
                <a:gd name="T23" fmla="*/ 6 h 103"/>
                <a:gd name="T24" fmla="*/ 82 w 199"/>
                <a:gd name="T25" fmla="*/ 9 h 103"/>
                <a:gd name="T26" fmla="*/ 87 w 199"/>
                <a:gd name="T27" fmla="*/ 13 h 103"/>
                <a:gd name="T28" fmla="*/ 91 w 199"/>
                <a:gd name="T29" fmla="*/ 17 h 103"/>
                <a:gd name="T30" fmla="*/ 95 w 199"/>
                <a:gd name="T31" fmla="*/ 22 h 103"/>
                <a:gd name="T32" fmla="*/ 98 w 199"/>
                <a:gd name="T33" fmla="*/ 28 h 103"/>
                <a:gd name="T34" fmla="*/ 99 w 199"/>
                <a:gd name="T35" fmla="*/ 38 h 103"/>
                <a:gd name="T36" fmla="*/ 97 w 199"/>
                <a:gd name="T37" fmla="*/ 45 h 103"/>
                <a:gd name="T38" fmla="*/ 91 w 199"/>
                <a:gd name="T39" fmla="*/ 49 h 103"/>
                <a:gd name="T40" fmla="*/ 83 w 199"/>
                <a:gd name="T41" fmla="*/ 51 h 103"/>
                <a:gd name="T42" fmla="*/ 75 w 199"/>
                <a:gd name="T43" fmla="*/ 50 h 103"/>
                <a:gd name="T44" fmla="*/ 66 w 199"/>
                <a:gd name="T45" fmla="*/ 46 h 103"/>
                <a:gd name="T46" fmla="*/ 59 w 199"/>
                <a:gd name="T47" fmla="*/ 40 h 103"/>
                <a:gd name="T48" fmla="*/ 53 w 199"/>
                <a:gd name="T49" fmla="*/ 31 h 103"/>
                <a:gd name="T50" fmla="*/ 48 w 199"/>
                <a:gd name="T51" fmla="*/ 24 h 103"/>
                <a:gd name="T52" fmla="*/ 41 w 199"/>
                <a:gd name="T53" fmla="*/ 18 h 103"/>
                <a:gd name="T54" fmla="*/ 32 w 199"/>
                <a:gd name="T55" fmla="*/ 14 h 103"/>
                <a:gd name="T56" fmla="*/ 23 w 199"/>
                <a:gd name="T57" fmla="*/ 12 h 103"/>
                <a:gd name="T58" fmla="*/ 14 w 199"/>
                <a:gd name="T59" fmla="*/ 10 h 103"/>
                <a:gd name="T60" fmla="*/ 7 w 199"/>
                <a:gd name="T61" fmla="*/ 9 h 103"/>
                <a:gd name="T62" fmla="*/ 2 w 199"/>
                <a:gd name="T63" fmla="*/ 9 h 103"/>
                <a:gd name="T64" fmla="*/ 0 w 199"/>
                <a:gd name="T65" fmla="*/ 9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Freeform 6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47 w 107"/>
                <a:gd name="T1" fmla="*/ 0 h 195"/>
                <a:gd name="T2" fmla="*/ 51 w 107"/>
                <a:gd name="T3" fmla="*/ 13 h 195"/>
                <a:gd name="T4" fmla="*/ 53 w 107"/>
                <a:gd name="T5" fmla="*/ 28 h 195"/>
                <a:gd name="T6" fmla="*/ 53 w 107"/>
                <a:gd name="T7" fmla="*/ 43 h 195"/>
                <a:gd name="T8" fmla="*/ 52 w 107"/>
                <a:gd name="T9" fmla="*/ 57 h 195"/>
                <a:gd name="T10" fmla="*/ 48 w 107"/>
                <a:gd name="T11" fmla="*/ 71 h 195"/>
                <a:gd name="T12" fmla="*/ 41 w 107"/>
                <a:gd name="T13" fmla="*/ 82 h 195"/>
                <a:gd name="T14" fmla="*/ 33 w 107"/>
                <a:gd name="T15" fmla="*/ 92 h 195"/>
                <a:gd name="T16" fmla="*/ 22 w 107"/>
                <a:gd name="T17" fmla="*/ 97 h 195"/>
                <a:gd name="T18" fmla="*/ 12 w 107"/>
                <a:gd name="T19" fmla="*/ 98 h 195"/>
                <a:gd name="T20" fmla="*/ 5 w 107"/>
                <a:gd name="T21" fmla="*/ 95 h 195"/>
                <a:gd name="T22" fmla="*/ 1 w 107"/>
                <a:gd name="T23" fmla="*/ 89 h 195"/>
                <a:gd name="T24" fmla="*/ 0 w 107"/>
                <a:gd name="T25" fmla="*/ 81 h 195"/>
                <a:gd name="T26" fmla="*/ 1 w 107"/>
                <a:gd name="T27" fmla="*/ 73 h 195"/>
                <a:gd name="T28" fmla="*/ 6 w 107"/>
                <a:gd name="T29" fmla="*/ 64 h 195"/>
                <a:gd name="T30" fmla="*/ 12 w 107"/>
                <a:gd name="T31" fmla="*/ 57 h 195"/>
                <a:gd name="T32" fmla="*/ 21 w 107"/>
                <a:gd name="T33" fmla="*/ 52 h 195"/>
                <a:gd name="T34" fmla="*/ 29 w 107"/>
                <a:gd name="T35" fmla="*/ 47 h 195"/>
                <a:gd name="T36" fmla="*/ 34 w 107"/>
                <a:gd name="T37" fmla="*/ 40 h 195"/>
                <a:gd name="T38" fmla="*/ 39 w 107"/>
                <a:gd name="T39" fmla="*/ 32 h 195"/>
                <a:gd name="T40" fmla="*/ 43 w 107"/>
                <a:gd name="T41" fmla="*/ 23 h 195"/>
                <a:gd name="T42" fmla="*/ 45 w 107"/>
                <a:gd name="T43" fmla="*/ 14 h 195"/>
                <a:gd name="T44" fmla="*/ 46 w 107"/>
                <a:gd name="T45" fmla="*/ 7 h 195"/>
                <a:gd name="T46" fmla="*/ 47 w 107"/>
                <a:gd name="T47" fmla="*/ 2 h 195"/>
                <a:gd name="T48" fmla="*/ 47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Freeform 6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91 w 183"/>
                <a:gd name="T1" fmla="*/ 0 h 126"/>
                <a:gd name="T2" fmla="*/ 86 w 183"/>
                <a:gd name="T3" fmla="*/ 13 h 126"/>
                <a:gd name="T4" fmla="*/ 79 w 183"/>
                <a:gd name="T5" fmla="*/ 26 h 126"/>
                <a:gd name="T6" fmla="*/ 70 w 183"/>
                <a:gd name="T7" fmla="*/ 37 h 126"/>
                <a:gd name="T8" fmla="*/ 60 w 183"/>
                <a:gd name="T9" fmla="*/ 47 h 126"/>
                <a:gd name="T10" fmla="*/ 48 w 183"/>
                <a:gd name="T11" fmla="*/ 56 h 126"/>
                <a:gd name="T12" fmla="*/ 36 w 183"/>
                <a:gd name="T13" fmla="*/ 61 h 126"/>
                <a:gd name="T14" fmla="*/ 24 w 183"/>
                <a:gd name="T15" fmla="*/ 63 h 126"/>
                <a:gd name="T16" fmla="*/ 12 w 183"/>
                <a:gd name="T17" fmla="*/ 60 h 126"/>
                <a:gd name="T18" fmla="*/ 3 w 183"/>
                <a:gd name="T19" fmla="*/ 55 h 126"/>
                <a:gd name="T20" fmla="*/ 0 w 183"/>
                <a:gd name="T21" fmla="*/ 48 h 126"/>
                <a:gd name="T22" fmla="*/ 0 w 183"/>
                <a:gd name="T23" fmla="*/ 41 h 126"/>
                <a:gd name="T24" fmla="*/ 4 w 183"/>
                <a:gd name="T25" fmla="*/ 35 h 126"/>
                <a:gd name="T26" fmla="*/ 11 w 183"/>
                <a:gd name="T27" fmla="*/ 29 h 126"/>
                <a:gd name="T28" fmla="*/ 19 w 183"/>
                <a:gd name="T29" fmla="*/ 25 h 126"/>
                <a:gd name="T30" fmla="*/ 29 w 183"/>
                <a:gd name="T31" fmla="*/ 23 h 126"/>
                <a:gd name="T32" fmla="*/ 39 w 183"/>
                <a:gd name="T33" fmla="*/ 25 h 126"/>
                <a:gd name="T34" fmla="*/ 48 w 183"/>
                <a:gd name="T35" fmla="*/ 26 h 126"/>
                <a:gd name="T36" fmla="*/ 56 w 183"/>
                <a:gd name="T37" fmla="*/ 24 h 126"/>
                <a:gd name="T38" fmla="*/ 65 w 183"/>
                <a:gd name="T39" fmla="*/ 20 h 126"/>
                <a:gd name="T40" fmla="*/ 74 w 183"/>
                <a:gd name="T41" fmla="*/ 15 h 126"/>
                <a:gd name="T42" fmla="*/ 80 w 183"/>
                <a:gd name="T43" fmla="*/ 10 h 126"/>
                <a:gd name="T44" fmla="*/ 86 w 183"/>
                <a:gd name="T45" fmla="*/ 5 h 126"/>
                <a:gd name="T46" fmla="*/ 90 w 183"/>
                <a:gd name="T47" fmla="*/ 1 h 126"/>
                <a:gd name="T48" fmla="*/ 9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Freeform 6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2 w 102"/>
                <a:gd name="T3" fmla="*/ 7 h 197"/>
                <a:gd name="T4" fmla="*/ 23 w 102"/>
                <a:gd name="T5" fmla="*/ 16 h 197"/>
                <a:gd name="T6" fmla="*/ 34 w 102"/>
                <a:gd name="T7" fmla="*/ 27 h 197"/>
                <a:gd name="T8" fmla="*/ 42 w 102"/>
                <a:gd name="T9" fmla="*/ 38 h 197"/>
                <a:gd name="T10" fmla="*/ 48 w 102"/>
                <a:gd name="T11" fmla="*/ 51 h 197"/>
                <a:gd name="T12" fmla="*/ 52 w 102"/>
                <a:gd name="T13" fmla="*/ 64 h 197"/>
                <a:gd name="T14" fmla="*/ 52 w 102"/>
                <a:gd name="T15" fmla="*/ 76 h 197"/>
                <a:gd name="T16" fmla="*/ 47 w 102"/>
                <a:gd name="T17" fmla="*/ 88 h 197"/>
                <a:gd name="T18" fmla="*/ 40 w 102"/>
                <a:gd name="T19" fmla="*/ 95 h 197"/>
                <a:gd name="T20" fmla="*/ 33 w 102"/>
                <a:gd name="T21" fmla="*/ 98 h 197"/>
                <a:gd name="T22" fmla="*/ 26 w 102"/>
                <a:gd name="T23" fmla="*/ 97 h 197"/>
                <a:gd name="T24" fmla="*/ 20 w 102"/>
                <a:gd name="T25" fmla="*/ 91 h 197"/>
                <a:gd name="T26" fmla="*/ 15 w 102"/>
                <a:gd name="T27" fmla="*/ 85 h 197"/>
                <a:gd name="T28" fmla="*/ 13 w 102"/>
                <a:gd name="T29" fmla="*/ 75 h 197"/>
                <a:gd name="T30" fmla="*/ 13 w 102"/>
                <a:gd name="T31" fmla="*/ 66 h 197"/>
                <a:gd name="T32" fmla="*/ 16 w 102"/>
                <a:gd name="T33" fmla="*/ 56 h 197"/>
                <a:gd name="T34" fmla="*/ 19 w 102"/>
                <a:gd name="T35" fmla="*/ 48 h 197"/>
                <a:gd name="T36" fmla="*/ 18 w 102"/>
                <a:gd name="T37" fmla="*/ 38 h 197"/>
                <a:gd name="T38" fmla="*/ 16 w 102"/>
                <a:gd name="T39" fmla="*/ 29 h 197"/>
                <a:gd name="T40" fmla="*/ 12 w 102"/>
                <a:gd name="T41" fmla="*/ 20 h 197"/>
                <a:gd name="T42" fmla="*/ 8 w 102"/>
                <a:gd name="T43" fmla="*/ 12 h 197"/>
                <a:gd name="T44" fmla="*/ 4 w 102"/>
                <a:gd name="T45" fmla="*/ 6 h 197"/>
                <a:gd name="T46" fmla="*/ 1 w 102"/>
                <a:gd name="T47" fmla="*/ 2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Freeform 6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1 h 129"/>
                <a:gd name="T2" fmla="*/ 14 w 180"/>
                <a:gd name="T3" fmla="*/ 0 h 129"/>
                <a:gd name="T4" fmla="*/ 28 w 180"/>
                <a:gd name="T5" fmla="*/ 0 h 129"/>
                <a:gd name="T6" fmla="*/ 44 w 180"/>
                <a:gd name="T7" fmla="*/ 3 h 129"/>
                <a:gd name="T8" fmla="*/ 57 w 180"/>
                <a:gd name="T9" fmla="*/ 8 h 129"/>
                <a:gd name="T10" fmla="*/ 70 w 180"/>
                <a:gd name="T11" fmla="*/ 15 h 129"/>
                <a:gd name="T12" fmla="*/ 80 w 180"/>
                <a:gd name="T13" fmla="*/ 23 h 129"/>
                <a:gd name="T14" fmla="*/ 87 w 180"/>
                <a:gd name="T15" fmla="*/ 33 h 129"/>
                <a:gd name="T16" fmla="*/ 90 w 180"/>
                <a:gd name="T17" fmla="*/ 45 h 129"/>
                <a:gd name="T18" fmla="*/ 89 w 180"/>
                <a:gd name="T19" fmla="*/ 55 h 129"/>
                <a:gd name="T20" fmla="*/ 85 w 180"/>
                <a:gd name="T21" fmla="*/ 61 h 129"/>
                <a:gd name="T22" fmla="*/ 78 w 180"/>
                <a:gd name="T23" fmla="*/ 64 h 129"/>
                <a:gd name="T24" fmla="*/ 71 w 180"/>
                <a:gd name="T25" fmla="*/ 64 h 129"/>
                <a:gd name="T26" fmla="*/ 62 w 180"/>
                <a:gd name="T27" fmla="*/ 60 h 129"/>
                <a:gd name="T28" fmla="*/ 55 w 180"/>
                <a:gd name="T29" fmla="*/ 54 h 129"/>
                <a:gd name="T30" fmla="*/ 49 w 180"/>
                <a:gd name="T31" fmla="*/ 46 h 129"/>
                <a:gd name="T32" fmla="*/ 46 w 180"/>
                <a:gd name="T33" fmla="*/ 36 h 129"/>
                <a:gd name="T34" fmla="*/ 44 w 180"/>
                <a:gd name="T35" fmla="*/ 28 h 129"/>
                <a:gd name="T36" fmla="*/ 38 w 180"/>
                <a:gd name="T37" fmla="*/ 22 h 129"/>
                <a:gd name="T38" fmla="*/ 30 w 180"/>
                <a:gd name="T39" fmla="*/ 15 h 129"/>
                <a:gd name="T40" fmla="*/ 22 w 180"/>
                <a:gd name="T41" fmla="*/ 10 h 129"/>
                <a:gd name="T42" fmla="*/ 14 w 180"/>
                <a:gd name="T43" fmla="*/ 6 h 129"/>
                <a:gd name="T44" fmla="*/ 7 w 180"/>
                <a:gd name="T45" fmla="*/ 3 h 129"/>
                <a:gd name="T46" fmla="*/ 2 w 180"/>
                <a:gd name="T47" fmla="*/ 1 h 129"/>
                <a:gd name="T48" fmla="*/ 0 w 180"/>
                <a:gd name="T49" fmla="*/ 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Freeform 6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27 h 85"/>
                <a:gd name="T2" fmla="*/ 6 w 206"/>
                <a:gd name="T3" fmla="*/ 22 h 85"/>
                <a:gd name="T4" fmla="*/ 11 w 206"/>
                <a:gd name="T5" fmla="*/ 18 h 85"/>
                <a:gd name="T6" fmla="*/ 17 w 206"/>
                <a:gd name="T7" fmla="*/ 15 h 85"/>
                <a:gd name="T8" fmla="*/ 23 w 206"/>
                <a:gd name="T9" fmla="*/ 11 h 85"/>
                <a:gd name="T10" fmla="*/ 30 w 206"/>
                <a:gd name="T11" fmla="*/ 8 h 85"/>
                <a:gd name="T12" fmla="*/ 37 w 206"/>
                <a:gd name="T13" fmla="*/ 5 h 85"/>
                <a:gd name="T14" fmla="*/ 44 w 206"/>
                <a:gd name="T15" fmla="*/ 3 h 85"/>
                <a:gd name="T16" fmla="*/ 52 w 206"/>
                <a:gd name="T17" fmla="*/ 1 h 85"/>
                <a:gd name="T18" fmla="*/ 58 w 206"/>
                <a:gd name="T19" fmla="*/ 0 h 85"/>
                <a:gd name="T20" fmla="*/ 65 w 206"/>
                <a:gd name="T21" fmla="*/ 0 h 85"/>
                <a:gd name="T22" fmla="*/ 72 w 206"/>
                <a:gd name="T23" fmla="*/ 0 h 85"/>
                <a:gd name="T24" fmla="*/ 78 w 206"/>
                <a:gd name="T25" fmla="*/ 1 h 85"/>
                <a:gd name="T26" fmla="*/ 84 w 206"/>
                <a:gd name="T27" fmla="*/ 3 h 85"/>
                <a:gd name="T28" fmla="*/ 90 w 206"/>
                <a:gd name="T29" fmla="*/ 6 h 85"/>
                <a:gd name="T30" fmla="*/ 95 w 206"/>
                <a:gd name="T31" fmla="*/ 9 h 85"/>
                <a:gd name="T32" fmla="*/ 99 w 206"/>
                <a:gd name="T33" fmla="*/ 14 h 85"/>
                <a:gd name="T34" fmla="*/ 103 w 206"/>
                <a:gd name="T35" fmla="*/ 23 h 85"/>
                <a:gd name="T36" fmla="*/ 103 w 206"/>
                <a:gd name="T37" fmla="*/ 31 h 85"/>
                <a:gd name="T38" fmla="*/ 99 w 206"/>
                <a:gd name="T39" fmla="*/ 36 h 85"/>
                <a:gd name="T40" fmla="*/ 93 w 206"/>
                <a:gd name="T41" fmla="*/ 41 h 85"/>
                <a:gd name="T42" fmla="*/ 84 w 206"/>
                <a:gd name="T43" fmla="*/ 42 h 85"/>
                <a:gd name="T44" fmla="*/ 75 w 206"/>
                <a:gd name="T45" fmla="*/ 42 h 85"/>
                <a:gd name="T46" fmla="*/ 66 w 206"/>
                <a:gd name="T47" fmla="*/ 38 h 85"/>
                <a:gd name="T48" fmla="*/ 58 w 206"/>
                <a:gd name="T49" fmla="*/ 31 h 85"/>
                <a:gd name="T50" fmla="*/ 51 w 206"/>
                <a:gd name="T51" fmla="*/ 26 h 85"/>
                <a:gd name="T52" fmla="*/ 42 w 206"/>
                <a:gd name="T53" fmla="*/ 23 h 85"/>
                <a:gd name="T54" fmla="*/ 33 w 206"/>
                <a:gd name="T55" fmla="*/ 22 h 85"/>
                <a:gd name="T56" fmla="*/ 23 w 206"/>
                <a:gd name="T57" fmla="*/ 23 h 85"/>
                <a:gd name="T58" fmla="*/ 14 w 206"/>
                <a:gd name="T59" fmla="*/ 24 h 85"/>
                <a:gd name="T60" fmla="*/ 7 w 206"/>
                <a:gd name="T61" fmla="*/ 25 h 85"/>
                <a:gd name="T62" fmla="*/ 2 w 206"/>
                <a:gd name="T63" fmla="*/ 26 h 85"/>
                <a:gd name="T64" fmla="*/ 0 w 206"/>
                <a:gd name="T65" fmla="*/ 2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Freeform 6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2 h 95"/>
                <a:gd name="T2" fmla="*/ 11 w 147"/>
                <a:gd name="T3" fmla="*/ 1 h 95"/>
                <a:gd name="T4" fmla="*/ 23 w 147"/>
                <a:gd name="T5" fmla="*/ 0 h 95"/>
                <a:gd name="T6" fmla="*/ 34 w 147"/>
                <a:gd name="T7" fmla="*/ 1 h 95"/>
                <a:gd name="T8" fmla="*/ 46 w 147"/>
                <a:gd name="T9" fmla="*/ 4 h 95"/>
                <a:gd name="T10" fmla="*/ 56 w 147"/>
                <a:gd name="T11" fmla="*/ 8 h 95"/>
                <a:gd name="T12" fmla="*/ 64 w 147"/>
                <a:gd name="T13" fmla="*/ 14 h 95"/>
                <a:gd name="T14" fmla="*/ 71 w 147"/>
                <a:gd name="T15" fmla="*/ 22 h 95"/>
                <a:gd name="T16" fmla="*/ 74 w 147"/>
                <a:gd name="T17" fmla="*/ 31 h 95"/>
                <a:gd name="T18" fmla="*/ 73 w 147"/>
                <a:gd name="T19" fmla="*/ 39 h 95"/>
                <a:gd name="T20" fmla="*/ 71 w 147"/>
                <a:gd name="T21" fmla="*/ 44 h 95"/>
                <a:gd name="T22" fmla="*/ 65 w 147"/>
                <a:gd name="T23" fmla="*/ 47 h 95"/>
                <a:gd name="T24" fmla="*/ 60 w 147"/>
                <a:gd name="T25" fmla="*/ 47 h 95"/>
                <a:gd name="T26" fmla="*/ 53 w 147"/>
                <a:gd name="T27" fmla="*/ 45 h 95"/>
                <a:gd name="T28" fmla="*/ 47 w 147"/>
                <a:gd name="T29" fmla="*/ 41 h 95"/>
                <a:gd name="T30" fmla="*/ 42 w 147"/>
                <a:gd name="T31" fmla="*/ 35 h 95"/>
                <a:gd name="T32" fmla="*/ 39 w 147"/>
                <a:gd name="T33" fmla="*/ 27 h 95"/>
                <a:gd name="T34" fmla="*/ 36 w 147"/>
                <a:gd name="T35" fmla="*/ 21 h 95"/>
                <a:gd name="T36" fmla="*/ 31 w 147"/>
                <a:gd name="T37" fmla="*/ 16 h 95"/>
                <a:gd name="T38" fmla="*/ 25 w 147"/>
                <a:gd name="T39" fmla="*/ 11 h 95"/>
                <a:gd name="T40" fmla="*/ 18 w 147"/>
                <a:gd name="T41" fmla="*/ 8 h 95"/>
                <a:gd name="T42" fmla="*/ 11 w 147"/>
                <a:gd name="T43" fmla="*/ 6 h 95"/>
                <a:gd name="T44" fmla="*/ 5 w 147"/>
                <a:gd name="T45" fmla="*/ 3 h 95"/>
                <a:gd name="T46" fmla="*/ 2 w 147"/>
                <a:gd name="T47" fmla="*/ 3 h 95"/>
                <a:gd name="T48" fmla="*/ 0 w 147"/>
                <a:gd name="T49" fmla="*/ 2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Freeform 6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10 w 87"/>
                <a:gd name="T3" fmla="*/ 5 h 154"/>
                <a:gd name="T4" fmla="*/ 19 w 87"/>
                <a:gd name="T5" fmla="*/ 12 h 154"/>
                <a:gd name="T6" fmla="*/ 28 w 87"/>
                <a:gd name="T7" fmla="*/ 20 h 154"/>
                <a:gd name="T8" fmla="*/ 34 w 87"/>
                <a:gd name="T9" fmla="*/ 29 h 154"/>
                <a:gd name="T10" fmla="*/ 40 w 87"/>
                <a:gd name="T11" fmla="*/ 39 h 154"/>
                <a:gd name="T12" fmla="*/ 43 w 87"/>
                <a:gd name="T13" fmla="*/ 49 h 154"/>
                <a:gd name="T14" fmla="*/ 43 w 87"/>
                <a:gd name="T15" fmla="*/ 59 h 154"/>
                <a:gd name="T16" fmla="*/ 40 w 87"/>
                <a:gd name="T17" fmla="*/ 69 h 154"/>
                <a:gd name="T18" fmla="*/ 35 w 87"/>
                <a:gd name="T19" fmla="*/ 75 h 154"/>
                <a:gd name="T20" fmla="*/ 29 w 87"/>
                <a:gd name="T21" fmla="*/ 77 h 154"/>
                <a:gd name="T22" fmla="*/ 24 w 87"/>
                <a:gd name="T23" fmla="*/ 76 h 154"/>
                <a:gd name="T24" fmla="*/ 19 w 87"/>
                <a:gd name="T25" fmla="*/ 72 h 154"/>
                <a:gd name="T26" fmla="*/ 15 w 87"/>
                <a:gd name="T27" fmla="*/ 67 h 154"/>
                <a:gd name="T28" fmla="*/ 13 w 87"/>
                <a:gd name="T29" fmla="*/ 59 h 154"/>
                <a:gd name="T30" fmla="*/ 13 w 87"/>
                <a:gd name="T31" fmla="*/ 51 h 154"/>
                <a:gd name="T32" fmla="*/ 15 w 87"/>
                <a:gd name="T33" fmla="*/ 44 h 154"/>
                <a:gd name="T34" fmla="*/ 17 w 87"/>
                <a:gd name="T35" fmla="*/ 37 h 154"/>
                <a:gd name="T36" fmla="*/ 15 w 87"/>
                <a:gd name="T37" fmla="*/ 30 h 154"/>
                <a:gd name="T38" fmla="*/ 13 w 87"/>
                <a:gd name="T39" fmla="*/ 22 h 154"/>
                <a:gd name="T40" fmla="*/ 10 w 87"/>
                <a:gd name="T41" fmla="*/ 15 h 154"/>
                <a:gd name="T42" fmla="*/ 7 w 87"/>
                <a:gd name="T43" fmla="*/ 10 h 154"/>
                <a:gd name="T44" fmla="*/ 3 w 87"/>
                <a:gd name="T45" fmla="*/ 5 h 154"/>
                <a:gd name="T46" fmla="*/ 1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Freeform 7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34 h 69"/>
                <a:gd name="T2" fmla="*/ 7 w 161"/>
                <a:gd name="T3" fmla="*/ 26 h 69"/>
                <a:gd name="T4" fmla="*/ 15 w 161"/>
                <a:gd name="T5" fmla="*/ 18 h 69"/>
                <a:gd name="T6" fmla="*/ 25 w 161"/>
                <a:gd name="T7" fmla="*/ 11 h 69"/>
                <a:gd name="T8" fmla="*/ 35 w 161"/>
                <a:gd name="T9" fmla="*/ 5 h 69"/>
                <a:gd name="T10" fmla="*/ 45 w 161"/>
                <a:gd name="T11" fmla="*/ 2 h 69"/>
                <a:gd name="T12" fmla="*/ 55 w 161"/>
                <a:gd name="T13" fmla="*/ 0 h 69"/>
                <a:gd name="T14" fmla="*/ 65 w 161"/>
                <a:gd name="T15" fmla="*/ 2 h 69"/>
                <a:gd name="T16" fmla="*/ 74 w 161"/>
                <a:gd name="T17" fmla="*/ 6 h 69"/>
                <a:gd name="T18" fmla="*/ 79 w 161"/>
                <a:gd name="T19" fmla="*/ 12 h 69"/>
                <a:gd name="T20" fmla="*/ 81 w 161"/>
                <a:gd name="T21" fmla="*/ 18 h 69"/>
                <a:gd name="T22" fmla="*/ 78 w 161"/>
                <a:gd name="T23" fmla="*/ 23 h 69"/>
                <a:gd name="T24" fmla="*/ 74 w 161"/>
                <a:gd name="T25" fmla="*/ 27 h 69"/>
                <a:gd name="T26" fmla="*/ 68 w 161"/>
                <a:gd name="T27" fmla="*/ 30 h 69"/>
                <a:gd name="T28" fmla="*/ 61 w 161"/>
                <a:gd name="T29" fmla="*/ 32 h 69"/>
                <a:gd name="T30" fmla="*/ 53 w 161"/>
                <a:gd name="T31" fmla="*/ 30 h 69"/>
                <a:gd name="T32" fmla="*/ 45 w 161"/>
                <a:gd name="T33" fmla="*/ 27 h 69"/>
                <a:gd name="T34" fmla="*/ 39 w 161"/>
                <a:gd name="T35" fmla="*/ 24 h 69"/>
                <a:gd name="T36" fmla="*/ 32 w 161"/>
                <a:gd name="T37" fmla="*/ 23 h 69"/>
                <a:gd name="T38" fmla="*/ 24 w 161"/>
                <a:gd name="T39" fmla="*/ 25 h 69"/>
                <a:gd name="T40" fmla="*/ 17 w 161"/>
                <a:gd name="T41" fmla="*/ 27 h 69"/>
                <a:gd name="T42" fmla="*/ 11 w 161"/>
                <a:gd name="T43" fmla="*/ 29 h 69"/>
                <a:gd name="T44" fmla="*/ 5 w 161"/>
                <a:gd name="T45" fmla="*/ 32 h 69"/>
                <a:gd name="T46" fmla="*/ 1 w 161"/>
                <a:gd name="T47" fmla="*/ 34 h 69"/>
                <a:gd name="T48" fmla="*/ 0 w 161"/>
                <a:gd name="T49" fmla="*/ 34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Freeform 7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66 h 133"/>
                <a:gd name="T2" fmla="*/ 1 w 114"/>
                <a:gd name="T3" fmla="*/ 55 h 133"/>
                <a:gd name="T4" fmla="*/ 3 w 114"/>
                <a:gd name="T5" fmla="*/ 44 h 133"/>
                <a:gd name="T6" fmla="*/ 6 w 114"/>
                <a:gd name="T7" fmla="*/ 32 h 133"/>
                <a:gd name="T8" fmla="*/ 11 w 114"/>
                <a:gd name="T9" fmla="*/ 22 h 133"/>
                <a:gd name="T10" fmla="*/ 18 w 114"/>
                <a:gd name="T11" fmla="*/ 12 h 133"/>
                <a:gd name="T12" fmla="*/ 25 w 114"/>
                <a:gd name="T13" fmla="*/ 6 h 133"/>
                <a:gd name="T14" fmla="*/ 34 w 114"/>
                <a:gd name="T15" fmla="*/ 1 h 133"/>
                <a:gd name="T16" fmla="*/ 43 w 114"/>
                <a:gd name="T17" fmla="*/ 0 h 133"/>
                <a:gd name="T18" fmla="*/ 51 w 114"/>
                <a:gd name="T19" fmla="*/ 2 h 133"/>
                <a:gd name="T20" fmla="*/ 56 w 114"/>
                <a:gd name="T21" fmla="*/ 6 h 133"/>
                <a:gd name="T22" fmla="*/ 57 w 114"/>
                <a:gd name="T23" fmla="*/ 11 h 133"/>
                <a:gd name="T24" fmla="*/ 56 w 114"/>
                <a:gd name="T25" fmla="*/ 17 h 133"/>
                <a:gd name="T26" fmla="*/ 53 w 114"/>
                <a:gd name="T27" fmla="*/ 23 h 133"/>
                <a:gd name="T28" fmla="*/ 47 w 114"/>
                <a:gd name="T29" fmla="*/ 28 h 133"/>
                <a:gd name="T30" fmla="*/ 41 w 114"/>
                <a:gd name="T31" fmla="*/ 32 h 133"/>
                <a:gd name="T32" fmla="*/ 32 w 114"/>
                <a:gd name="T33" fmla="*/ 33 h 133"/>
                <a:gd name="T34" fmla="*/ 26 w 114"/>
                <a:gd name="T35" fmla="*/ 34 h 133"/>
                <a:gd name="T36" fmla="*/ 20 w 114"/>
                <a:gd name="T37" fmla="*/ 38 h 133"/>
                <a:gd name="T38" fmla="*/ 14 w 114"/>
                <a:gd name="T39" fmla="*/ 44 h 133"/>
                <a:gd name="T40" fmla="*/ 9 w 114"/>
                <a:gd name="T41" fmla="*/ 49 h 133"/>
                <a:gd name="T42" fmla="*/ 6 w 114"/>
                <a:gd name="T43" fmla="*/ 56 h 133"/>
                <a:gd name="T44" fmla="*/ 3 w 114"/>
                <a:gd name="T45" fmla="*/ 61 h 133"/>
                <a:gd name="T46" fmla="*/ 1 w 114"/>
                <a:gd name="T47" fmla="*/ 65 h 133"/>
                <a:gd name="T48" fmla="*/ 0 w 114"/>
                <a:gd name="T49" fmla="*/ 6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Freeform 7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5 w 70"/>
                <a:gd name="T1" fmla="*/ 82 h 163"/>
                <a:gd name="T2" fmla="*/ 9 w 70"/>
                <a:gd name="T3" fmla="*/ 73 h 163"/>
                <a:gd name="T4" fmla="*/ 4 w 70"/>
                <a:gd name="T5" fmla="*/ 62 h 163"/>
                <a:gd name="T6" fmla="*/ 1 w 70"/>
                <a:gd name="T7" fmla="*/ 51 h 163"/>
                <a:gd name="T8" fmla="*/ 0 w 70"/>
                <a:gd name="T9" fmla="*/ 39 h 163"/>
                <a:gd name="T10" fmla="*/ 0 w 70"/>
                <a:gd name="T11" fmla="*/ 28 h 163"/>
                <a:gd name="T12" fmla="*/ 2 w 70"/>
                <a:gd name="T13" fmla="*/ 18 h 163"/>
                <a:gd name="T14" fmla="*/ 6 w 70"/>
                <a:gd name="T15" fmla="*/ 9 h 163"/>
                <a:gd name="T16" fmla="*/ 14 w 70"/>
                <a:gd name="T17" fmla="*/ 3 h 163"/>
                <a:gd name="T18" fmla="*/ 21 w 70"/>
                <a:gd name="T19" fmla="*/ 0 h 163"/>
                <a:gd name="T20" fmla="*/ 28 w 70"/>
                <a:gd name="T21" fmla="*/ 1 h 163"/>
                <a:gd name="T22" fmla="*/ 32 w 70"/>
                <a:gd name="T23" fmla="*/ 5 h 163"/>
                <a:gd name="T24" fmla="*/ 35 w 70"/>
                <a:gd name="T25" fmla="*/ 11 h 163"/>
                <a:gd name="T26" fmla="*/ 35 w 70"/>
                <a:gd name="T27" fmla="*/ 17 h 163"/>
                <a:gd name="T28" fmla="*/ 34 w 70"/>
                <a:gd name="T29" fmla="*/ 24 h 163"/>
                <a:gd name="T30" fmla="*/ 29 w 70"/>
                <a:gd name="T31" fmla="*/ 31 h 163"/>
                <a:gd name="T32" fmla="*/ 24 w 70"/>
                <a:gd name="T33" fmla="*/ 37 h 163"/>
                <a:gd name="T34" fmla="*/ 17 w 70"/>
                <a:gd name="T35" fmla="*/ 49 h 163"/>
                <a:gd name="T36" fmla="*/ 13 w 70"/>
                <a:gd name="T37" fmla="*/ 64 h 163"/>
                <a:gd name="T38" fmla="*/ 14 w 70"/>
                <a:gd name="T39" fmla="*/ 76 h 163"/>
                <a:gd name="T40" fmla="*/ 15 w 70"/>
                <a:gd name="T41" fmla="*/ 8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Freeform 7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4 w 361"/>
                <a:gd name="T1" fmla="*/ 3 h 348"/>
                <a:gd name="T2" fmla="*/ 0 w 361"/>
                <a:gd name="T3" fmla="*/ 1 h 348"/>
                <a:gd name="T4" fmla="*/ 0 w 361"/>
                <a:gd name="T5" fmla="*/ 0 h 348"/>
                <a:gd name="T6" fmla="*/ 4 w 361"/>
                <a:gd name="T7" fmla="*/ 0 h 348"/>
                <a:gd name="T8" fmla="*/ 11 w 361"/>
                <a:gd name="T9" fmla="*/ 2 h 348"/>
                <a:gd name="T10" fmla="*/ 22 w 361"/>
                <a:gd name="T11" fmla="*/ 4 h 348"/>
                <a:gd name="T12" fmla="*/ 34 w 361"/>
                <a:gd name="T13" fmla="*/ 8 h 348"/>
                <a:gd name="T14" fmla="*/ 49 w 361"/>
                <a:gd name="T15" fmla="*/ 13 h 348"/>
                <a:gd name="T16" fmla="*/ 64 w 361"/>
                <a:gd name="T17" fmla="*/ 20 h 348"/>
                <a:gd name="T18" fmla="*/ 81 w 361"/>
                <a:gd name="T19" fmla="*/ 27 h 348"/>
                <a:gd name="T20" fmla="*/ 98 w 361"/>
                <a:gd name="T21" fmla="*/ 37 h 348"/>
                <a:gd name="T22" fmla="*/ 114 w 361"/>
                <a:gd name="T23" fmla="*/ 48 h 348"/>
                <a:gd name="T24" fmla="*/ 131 w 361"/>
                <a:gd name="T25" fmla="*/ 60 h 348"/>
                <a:gd name="T26" fmla="*/ 145 w 361"/>
                <a:gd name="T27" fmla="*/ 73 h 348"/>
                <a:gd name="T28" fmla="*/ 158 w 361"/>
                <a:gd name="T29" fmla="*/ 89 h 348"/>
                <a:gd name="T30" fmla="*/ 170 w 361"/>
                <a:gd name="T31" fmla="*/ 105 h 348"/>
                <a:gd name="T32" fmla="*/ 178 w 361"/>
                <a:gd name="T33" fmla="*/ 123 h 348"/>
                <a:gd name="T34" fmla="*/ 180 w 361"/>
                <a:gd name="T35" fmla="*/ 134 h 348"/>
                <a:gd name="T36" fmla="*/ 179 w 361"/>
                <a:gd name="T37" fmla="*/ 144 h 348"/>
                <a:gd name="T38" fmla="*/ 177 w 361"/>
                <a:gd name="T39" fmla="*/ 152 h 348"/>
                <a:gd name="T40" fmla="*/ 173 w 361"/>
                <a:gd name="T41" fmla="*/ 160 h 348"/>
                <a:gd name="T42" fmla="*/ 168 w 361"/>
                <a:gd name="T43" fmla="*/ 166 h 348"/>
                <a:gd name="T44" fmla="*/ 164 w 361"/>
                <a:gd name="T45" fmla="*/ 170 h 348"/>
                <a:gd name="T46" fmla="*/ 161 w 361"/>
                <a:gd name="T47" fmla="*/ 173 h 348"/>
                <a:gd name="T48" fmla="*/ 160 w 361"/>
                <a:gd name="T49" fmla="*/ 174 h 348"/>
                <a:gd name="T50" fmla="*/ 160 w 361"/>
                <a:gd name="T51" fmla="*/ 173 h 348"/>
                <a:gd name="T52" fmla="*/ 163 w 361"/>
                <a:gd name="T53" fmla="*/ 171 h 348"/>
                <a:gd name="T54" fmla="*/ 165 w 361"/>
                <a:gd name="T55" fmla="*/ 166 h 348"/>
                <a:gd name="T56" fmla="*/ 168 w 361"/>
                <a:gd name="T57" fmla="*/ 160 h 348"/>
                <a:gd name="T58" fmla="*/ 170 w 361"/>
                <a:gd name="T59" fmla="*/ 153 h 348"/>
                <a:gd name="T60" fmla="*/ 171 w 361"/>
                <a:gd name="T61" fmla="*/ 144 h 348"/>
                <a:gd name="T62" fmla="*/ 170 w 361"/>
                <a:gd name="T63" fmla="*/ 134 h 348"/>
                <a:gd name="T64" fmla="*/ 168 w 361"/>
                <a:gd name="T65" fmla="*/ 122 h 348"/>
                <a:gd name="T66" fmla="*/ 163 w 361"/>
                <a:gd name="T67" fmla="*/ 110 h 348"/>
                <a:gd name="T68" fmla="*/ 154 w 361"/>
                <a:gd name="T69" fmla="*/ 97 h 348"/>
                <a:gd name="T70" fmla="*/ 141 w 361"/>
                <a:gd name="T71" fmla="*/ 83 h 348"/>
                <a:gd name="T72" fmla="*/ 125 w 361"/>
                <a:gd name="T73" fmla="*/ 68 h 348"/>
                <a:gd name="T74" fmla="*/ 103 w 361"/>
                <a:gd name="T75" fmla="*/ 52 h 348"/>
                <a:gd name="T76" fmla="*/ 76 w 361"/>
                <a:gd name="T77" fmla="*/ 37 h 348"/>
                <a:gd name="T78" fmla="*/ 44 w 361"/>
                <a:gd name="T79" fmla="*/ 20 h 348"/>
                <a:gd name="T80" fmla="*/ 4 w 361"/>
                <a:gd name="T81" fmla="*/ 3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Freeform 7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3 w 126"/>
                <a:gd name="T1" fmla="*/ 0 h 343"/>
                <a:gd name="T2" fmla="*/ 5 w 126"/>
                <a:gd name="T3" fmla="*/ 15 h 343"/>
                <a:gd name="T4" fmla="*/ 1 w 126"/>
                <a:gd name="T5" fmla="*/ 35 h 343"/>
                <a:gd name="T6" fmla="*/ 0 w 126"/>
                <a:gd name="T7" fmla="*/ 60 h 343"/>
                <a:gd name="T8" fmla="*/ 3 w 126"/>
                <a:gd name="T9" fmla="*/ 87 h 343"/>
                <a:gd name="T10" fmla="*/ 10 w 126"/>
                <a:gd name="T11" fmla="*/ 114 h 343"/>
                <a:gd name="T12" fmla="*/ 22 w 126"/>
                <a:gd name="T13" fmla="*/ 138 h 343"/>
                <a:gd name="T14" fmla="*/ 40 w 126"/>
                <a:gd name="T15" fmla="*/ 158 h 343"/>
                <a:gd name="T16" fmla="*/ 63 w 126"/>
                <a:gd name="T17" fmla="*/ 171 h 343"/>
                <a:gd name="T18" fmla="*/ 62 w 126"/>
                <a:gd name="T19" fmla="*/ 170 h 343"/>
                <a:gd name="T20" fmla="*/ 58 w 126"/>
                <a:gd name="T21" fmla="*/ 166 h 343"/>
                <a:gd name="T22" fmla="*/ 51 w 126"/>
                <a:gd name="T23" fmla="*/ 160 h 343"/>
                <a:gd name="T24" fmla="*/ 44 w 126"/>
                <a:gd name="T25" fmla="*/ 153 h 343"/>
                <a:gd name="T26" fmla="*/ 36 w 126"/>
                <a:gd name="T27" fmla="*/ 144 h 343"/>
                <a:gd name="T28" fmla="*/ 28 w 126"/>
                <a:gd name="T29" fmla="*/ 133 h 343"/>
                <a:gd name="T30" fmla="*/ 21 w 126"/>
                <a:gd name="T31" fmla="*/ 122 h 343"/>
                <a:gd name="T32" fmla="*/ 15 w 126"/>
                <a:gd name="T33" fmla="*/ 110 h 343"/>
                <a:gd name="T34" fmla="*/ 10 w 126"/>
                <a:gd name="T35" fmla="*/ 91 h 343"/>
                <a:gd name="T36" fmla="*/ 7 w 126"/>
                <a:gd name="T37" fmla="*/ 72 h 343"/>
                <a:gd name="T38" fmla="*/ 6 w 126"/>
                <a:gd name="T39" fmla="*/ 54 h 343"/>
                <a:gd name="T40" fmla="*/ 7 w 126"/>
                <a:gd name="T41" fmla="*/ 36 h 343"/>
                <a:gd name="T42" fmla="*/ 9 w 126"/>
                <a:gd name="T43" fmla="*/ 21 h 343"/>
                <a:gd name="T44" fmla="*/ 10 w 126"/>
                <a:gd name="T45" fmla="*/ 10 h 343"/>
                <a:gd name="T46" fmla="*/ 12 w 126"/>
                <a:gd name="T47" fmla="*/ 2 h 343"/>
                <a:gd name="T48" fmla="*/ 13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Freeform 7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65 w 332"/>
                <a:gd name="T1" fmla="*/ 80 h 160"/>
                <a:gd name="T2" fmla="*/ 162 w 332"/>
                <a:gd name="T3" fmla="*/ 73 h 160"/>
                <a:gd name="T4" fmla="*/ 158 w 332"/>
                <a:gd name="T5" fmla="*/ 65 h 160"/>
                <a:gd name="T6" fmla="*/ 152 w 332"/>
                <a:gd name="T7" fmla="*/ 57 h 160"/>
                <a:gd name="T8" fmla="*/ 144 w 332"/>
                <a:gd name="T9" fmla="*/ 48 h 160"/>
                <a:gd name="T10" fmla="*/ 136 w 332"/>
                <a:gd name="T11" fmla="*/ 40 h 160"/>
                <a:gd name="T12" fmla="*/ 126 w 332"/>
                <a:gd name="T13" fmla="*/ 31 h 160"/>
                <a:gd name="T14" fmla="*/ 115 w 332"/>
                <a:gd name="T15" fmla="*/ 24 h 160"/>
                <a:gd name="T16" fmla="*/ 103 w 332"/>
                <a:gd name="T17" fmla="*/ 17 h 160"/>
                <a:gd name="T18" fmla="*/ 91 w 332"/>
                <a:gd name="T19" fmla="*/ 10 h 160"/>
                <a:gd name="T20" fmla="*/ 79 w 332"/>
                <a:gd name="T21" fmla="*/ 5 h 160"/>
                <a:gd name="T22" fmla="*/ 66 w 332"/>
                <a:gd name="T23" fmla="*/ 2 h 160"/>
                <a:gd name="T24" fmla="*/ 52 w 332"/>
                <a:gd name="T25" fmla="*/ 0 h 160"/>
                <a:gd name="T26" fmla="*/ 38 w 332"/>
                <a:gd name="T27" fmla="*/ 0 h 160"/>
                <a:gd name="T28" fmla="*/ 25 w 332"/>
                <a:gd name="T29" fmla="*/ 1 h 160"/>
                <a:gd name="T30" fmla="*/ 13 w 332"/>
                <a:gd name="T31" fmla="*/ 5 h 160"/>
                <a:gd name="T32" fmla="*/ 0 w 332"/>
                <a:gd name="T33" fmla="*/ 11 h 160"/>
                <a:gd name="T34" fmla="*/ 2 w 332"/>
                <a:gd name="T35" fmla="*/ 10 h 160"/>
                <a:gd name="T36" fmla="*/ 7 w 332"/>
                <a:gd name="T37" fmla="*/ 10 h 160"/>
                <a:gd name="T38" fmla="*/ 16 w 332"/>
                <a:gd name="T39" fmla="*/ 9 h 160"/>
                <a:gd name="T40" fmla="*/ 27 w 332"/>
                <a:gd name="T41" fmla="*/ 7 h 160"/>
                <a:gd name="T42" fmla="*/ 39 w 332"/>
                <a:gd name="T43" fmla="*/ 6 h 160"/>
                <a:gd name="T44" fmla="*/ 52 w 332"/>
                <a:gd name="T45" fmla="*/ 7 h 160"/>
                <a:gd name="T46" fmla="*/ 66 w 332"/>
                <a:gd name="T47" fmla="*/ 9 h 160"/>
                <a:gd name="T48" fmla="*/ 78 w 332"/>
                <a:gd name="T49" fmla="*/ 12 h 160"/>
                <a:gd name="T50" fmla="*/ 96 w 332"/>
                <a:gd name="T51" fmla="*/ 20 h 160"/>
                <a:gd name="T52" fmla="*/ 112 w 332"/>
                <a:gd name="T53" fmla="*/ 29 h 160"/>
                <a:gd name="T54" fmla="*/ 127 w 332"/>
                <a:gd name="T55" fmla="*/ 40 h 160"/>
                <a:gd name="T56" fmla="*/ 140 w 332"/>
                <a:gd name="T57" fmla="*/ 52 h 160"/>
                <a:gd name="T58" fmla="*/ 151 w 332"/>
                <a:gd name="T59" fmla="*/ 62 h 160"/>
                <a:gd name="T60" fmla="*/ 158 w 332"/>
                <a:gd name="T61" fmla="*/ 72 h 160"/>
                <a:gd name="T62" fmla="*/ 164 w 332"/>
                <a:gd name="T63" fmla="*/ 78 h 160"/>
                <a:gd name="T64" fmla="*/ 165 w 332"/>
                <a:gd name="T65" fmla="*/ 8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Freeform 7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65 w 373"/>
                <a:gd name="T1" fmla="*/ 667 h 1340"/>
                <a:gd name="T2" fmla="*/ 121 w 373"/>
                <a:gd name="T3" fmla="*/ 662 h 1340"/>
                <a:gd name="T4" fmla="*/ 81 w 373"/>
                <a:gd name="T5" fmla="*/ 652 h 1340"/>
                <a:gd name="T6" fmla="*/ 48 w 373"/>
                <a:gd name="T7" fmla="*/ 634 h 1340"/>
                <a:gd name="T8" fmla="*/ 26 w 373"/>
                <a:gd name="T9" fmla="*/ 606 h 1340"/>
                <a:gd name="T10" fmla="*/ 21 w 373"/>
                <a:gd name="T11" fmla="*/ 565 h 1340"/>
                <a:gd name="T12" fmla="*/ 34 w 373"/>
                <a:gd name="T13" fmla="*/ 508 h 1340"/>
                <a:gd name="T14" fmla="*/ 71 w 373"/>
                <a:gd name="T15" fmla="*/ 433 h 1340"/>
                <a:gd name="T16" fmla="*/ 124 w 373"/>
                <a:gd name="T17" fmla="*/ 350 h 1340"/>
                <a:gd name="T18" fmla="*/ 159 w 373"/>
                <a:gd name="T19" fmla="*/ 278 h 1340"/>
                <a:gd name="T20" fmla="*/ 178 w 373"/>
                <a:gd name="T21" fmla="*/ 213 h 1340"/>
                <a:gd name="T22" fmla="*/ 184 w 373"/>
                <a:gd name="T23" fmla="*/ 155 h 1340"/>
                <a:gd name="T24" fmla="*/ 177 w 373"/>
                <a:gd name="T25" fmla="*/ 105 h 1340"/>
                <a:gd name="T26" fmla="*/ 161 w 373"/>
                <a:gd name="T27" fmla="*/ 65 h 1340"/>
                <a:gd name="T28" fmla="*/ 138 w 373"/>
                <a:gd name="T29" fmla="*/ 33 h 1340"/>
                <a:gd name="T30" fmla="*/ 109 w 373"/>
                <a:gd name="T31" fmla="*/ 11 h 1340"/>
                <a:gd name="T32" fmla="*/ 81 w 373"/>
                <a:gd name="T33" fmla="*/ 1 h 1340"/>
                <a:gd name="T34" fmla="*/ 59 w 373"/>
                <a:gd name="T35" fmla="*/ 1 h 1340"/>
                <a:gd name="T36" fmla="*/ 42 w 373"/>
                <a:gd name="T37" fmla="*/ 7 h 1340"/>
                <a:gd name="T38" fmla="*/ 28 w 373"/>
                <a:gd name="T39" fmla="*/ 18 h 1340"/>
                <a:gd name="T40" fmla="*/ 16 w 373"/>
                <a:gd name="T41" fmla="*/ 31 h 1340"/>
                <a:gd name="T42" fmla="*/ 8 w 373"/>
                <a:gd name="T43" fmla="*/ 43 h 1340"/>
                <a:gd name="T44" fmla="*/ 3 w 373"/>
                <a:gd name="T45" fmla="*/ 54 h 1340"/>
                <a:gd name="T46" fmla="*/ 0 w 373"/>
                <a:gd name="T47" fmla="*/ 60 h 1340"/>
                <a:gd name="T48" fmla="*/ 0 w 373"/>
                <a:gd name="T49" fmla="*/ 61 h 1340"/>
                <a:gd name="T50" fmla="*/ 4 w 373"/>
                <a:gd name="T51" fmla="*/ 55 h 1340"/>
                <a:gd name="T52" fmla="*/ 11 w 373"/>
                <a:gd name="T53" fmla="*/ 47 h 1340"/>
                <a:gd name="T54" fmla="*/ 22 w 373"/>
                <a:gd name="T55" fmla="*/ 38 h 1340"/>
                <a:gd name="T56" fmla="*/ 34 w 373"/>
                <a:gd name="T57" fmla="*/ 27 h 1340"/>
                <a:gd name="T58" fmla="*/ 49 w 373"/>
                <a:gd name="T59" fmla="*/ 19 h 1340"/>
                <a:gd name="T60" fmla="*/ 66 w 373"/>
                <a:gd name="T61" fmla="*/ 13 h 1340"/>
                <a:gd name="T62" fmla="*/ 85 w 373"/>
                <a:gd name="T63" fmla="*/ 13 h 1340"/>
                <a:gd name="T64" fmla="*/ 105 w 373"/>
                <a:gd name="T65" fmla="*/ 21 h 1340"/>
                <a:gd name="T66" fmla="*/ 126 w 373"/>
                <a:gd name="T67" fmla="*/ 36 h 1340"/>
                <a:gd name="T68" fmla="*/ 146 w 373"/>
                <a:gd name="T69" fmla="*/ 57 h 1340"/>
                <a:gd name="T70" fmla="*/ 163 w 373"/>
                <a:gd name="T71" fmla="*/ 84 h 1340"/>
                <a:gd name="T72" fmla="*/ 175 w 373"/>
                <a:gd name="T73" fmla="*/ 118 h 1340"/>
                <a:gd name="T74" fmla="*/ 180 w 373"/>
                <a:gd name="T75" fmla="*/ 157 h 1340"/>
                <a:gd name="T76" fmla="*/ 176 w 373"/>
                <a:gd name="T77" fmla="*/ 201 h 1340"/>
                <a:gd name="T78" fmla="*/ 161 w 373"/>
                <a:gd name="T79" fmla="*/ 250 h 1340"/>
                <a:gd name="T80" fmla="*/ 134 w 373"/>
                <a:gd name="T81" fmla="*/ 305 h 1340"/>
                <a:gd name="T82" fmla="*/ 102 w 373"/>
                <a:gd name="T83" fmla="*/ 357 h 1340"/>
                <a:gd name="T84" fmla="*/ 72 w 373"/>
                <a:gd name="T85" fmla="*/ 406 h 1340"/>
                <a:gd name="T86" fmla="*/ 46 w 373"/>
                <a:gd name="T87" fmla="*/ 451 h 1340"/>
                <a:gd name="T88" fmla="*/ 24 w 373"/>
                <a:gd name="T89" fmla="*/ 492 h 1340"/>
                <a:gd name="T90" fmla="*/ 9 w 373"/>
                <a:gd name="T91" fmla="*/ 530 h 1340"/>
                <a:gd name="T92" fmla="*/ 3 w 373"/>
                <a:gd name="T93" fmla="*/ 565 h 1340"/>
                <a:gd name="T94" fmla="*/ 9 w 373"/>
                <a:gd name="T95" fmla="*/ 597 h 1340"/>
                <a:gd name="T96" fmla="*/ 28 w 373"/>
                <a:gd name="T97" fmla="*/ 625 h 1340"/>
                <a:gd name="T98" fmla="*/ 52 w 373"/>
                <a:gd name="T99" fmla="*/ 645 h 1340"/>
                <a:gd name="T100" fmla="*/ 79 w 373"/>
                <a:gd name="T101" fmla="*/ 659 h 1340"/>
                <a:gd name="T102" fmla="*/ 107 w 373"/>
                <a:gd name="T103" fmla="*/ 666 h 1340"/>
                <a:gd name="T104" fmla="*/ 134 w 373"/>
                <a:gd name="T105" fmla="*/ 670 h 1340"/>
                <a:gd name="T106" fmla="*/ 158 w 373"/>
                <a:gd name="T107" fmla="*/ 670 h 1340"/>
                <a:gd name="T108" fmla="*/ 175 w 373"/>
                <a:gd name="T109" fmla="*/ 669 h 1340"/>
                <a:gd name="T110" fmla="*/ 185 w 373"/>
                <a:gd name="T111" fmla="*/ 668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Freeform 7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50 w 110"/>
                <a:gd name="T1" fmla="*/ 31 h 123"/>
                <a:gd name="T2" fmla="*/ 53 w 110"/>
                <a:gd name="T3" fmla="*/ 28 h 123"/>
                <a:gd name="T4" fmla="*/ 55 w 110"/>
                <a:gd name="T5" fmla="*/ 24 h 123"/>
                <a:gd name="T6" fmla="*/ 55 w 110"/>
                <a:gd name="T7" fmla="*/ 20 h 123"/>
                <a:gd name="T8" fmla="*/ 54 w 110"/>
                <a:gd name="T9" fmla="*/ 16 h 123"/>
                <a:gd name="T10" fmla="*/ 51 w 110"/>
                <a:gd name="T11" fmla="*/ 13 h 123"/>
                <a:gd name="T12" fmla="*/ 47 w 110"/>
                <a:gd name="T13" fmla="*/ 11 h 123"/>
                <a:gd name="T14" fmla="*/ 43 w 110"/>
                <a:gd name="T15" fmla="*/ 10 h 123"/>
                <a:gd name="T16" fmla="*/ 39 w 110"/>
                <a:gd name="T17" fmla="*/ 12 h 123"/>
                <a:gd name="T18" fmla="*/ 37 w 110"/>
                <a:gd name="T19" fmla="*/ 7 h 123"/>
                <a:gd name="T20" fmla="*/ 35 w 110"/>
                <a:gd name="T21" fmla="*/ 3 h 123"/>
                <a:gd name="T22" fmla="*/ 31 w 110"/>
                <a:gd name="T23" fmla="*/ 1 h 123"/>
                <a:gd name="T24" fmla="*/ 28 w 110"/>
                <a:gd name="T25" fmla="*/ 0 h 123"/>
                <a:gd name="T26" fmla="*/ 24 w 110"/>
                <a:gd name="T27" fmla="*/ 1 h 123"/>
                <a:gd name="T28" fmla="*/ 21 w 110"/>
                <a:gd name="T29" fmla="*/ 3 h 123"/>
                <a:gd name="T30" fmla="*/ 18 w 110"/>
                <a:gd name="T31" fmla="*/ 7 h 123"/>
                <a:gd name="T32" fmla="*/ 17 w 110"/>
                <a:gd name="T33" fmla="*/ 12 h 123"/>
                <a:gd name="T34" fmla="*/ 13 w 110"/>
                <a:gd name="T35" fmla="*/ 10 h 123"/>
                <a:gd name="T36" fmla="*/ 9 w 110"/>
                <a:gd name="T37" fmla="*/ 10 h 123"/>
                <a:gd name="T38" fmla="*/ 5 w 110"/>
                <a:gd name="T39" fmla="*/ 12 h 123"/>
                <a:gd name="T40" fmla="*/ 2 w 110"/>
                <a:gd name="T41" fmla="*/ 16 h 123"/>
                <a:gd name="T42" fmla="*/ 1 w 110"/>
                <a:gd name="T43" fmla="*/ 20 h 123"/>
                <a:gd name="T44" fmla="*/ 1 w 110"/>
                <a:gd name="T45" fmla="*/ 24 h 123"/>
                <a:gd name="T46" fmla="*/ 2 w 110"/>
                <a:gd name="T47" fmla="*/ 28 h 123"/>
                <a:gd name="T48" fmla="*/ 6 w 110"/>
                <a:gd name="T49" fmla="*/ 31 h 123"/>
                <a:gd name="T50" fmla="*/ 2 w 110"/>
                <a:gd name="T51" fmla="*/ 33 h 123"/>
                <a:gd name="T52" fmla="*/ 0 w 110"/>
                <a:gd name="T53" fmla="*/ 37 h 123"/>
                <a:gd name="T54" fmla="*/ 0 w 110"/>
                <a:gd name="T55" fmla="*/ 42 h 123"/>
                <a:gd name="T56" fmla="*/ 1 w 110"/>
                <a:gd name="T57" fmla="*/ 46 h 123"/>
                <a:gd name="T58" fmla="*/ 4 w 110"/>
                <a:gd name="T59" fmla="*/ 49 h 123"/>
                <a:gd name="T60" fmla="*/ 8 w 110"/>
                <a:gd name="T61" fmla="*/ 51 h 123"/>
                <a:gd name="T62" fmla="*/ 12 w 110"/>
                <a:gd name="T63" fmla="*/ 51 h 123"/>
                <a:gd name="T64" fmla="*/ 17 w 110"/>
                <a:gd name="T65" fmla="*/ 50 h 123"/>
                <a:gd name="T66" fmla="*/ 18 w 110"/>
                <a:gd name="T67" fmla="*/ 55 h 123"/>
                <a:gd name="T68" fmla="*/ 20 w 110"/>
                <a:gd name="T69" fmla="*/ 58 h 123"/>
                <a:gd name="T70" fmla="*/ 23 w 110"/>
                <a:gd name="T71" fmla="*/ 61 h 123"/>
                <a:gd name="T72" fmla="*/ 27 w 110"/>
                <a:gd name="T73" fmla="*/ 62 h 123"/>
                <a:gd name="T74" fmla="*/ 31 w 110"/>
                <a:gd name="T75" fmla="*/ 61 h 123"/>
                <a:gd name="T76" fmla="*/ 35 w 110"/>
                <a:gd name="T77" fmla="*/ 58 h 123"/>
                <a:gd name="T78" fmla="*/ 37 w 110"/>
                <a:gd name="T79" fmla="*/ 55 h 123"/>
                <a:gd name="T80" fmla="*/ 38 w 110"/>
                <a:gd name="T81" fmla="*/ 51 h 123"/>
                <a:gd name="T82" fmla="*/ 43 w 110"/>
                <a:gd name="T83" fmla="*/ 52 h 123"/>
                <a:gd name="T84" fmla="*/ 47 w 110"/>
                <a:gd name="T85" fmla="*/ 51 h 123"/>
                <a:gd name="T86" fmla="*/ 51 w 110"/>
                <a:gd name="T87" fmla="*/ 50 h 123"/>
                <a:gd name="T88" fmla="*/ 54 w 110"/>
                <a:gd name="T89" fmla="*/ 47 h 123"/>
                <a:gd name="T90" fmla="*/ 55 w 110"/>
                <a:gd name="T91" fmla="*/ 43 h 123"/>
                <a:gd name="T92" fmla="*/ 55 w 110"/>
                <a:gd name="T93" fmla="*/ 39 h 123"/>
                <a:gd name="T94" fmla="*/ 53 w 110"/>
                <a:gd name="T95" fmla="*/ 35 h 123"/>
                <a:gd name="T96" fmla="*/ 50 w 110"/>
                <a:gd name="T97" fmla="*/ 3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Freeform 7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8 w 31"/>
                <a:gd name="T1" fmla="*/ 16 h 33"/>
                <a:gd name="T2" fmla="*/ 5 w 31"/>
                <a:gd name="T3" fmla="*/ 16 h 33"/>
                <a:gd name="T4" fmla="*/ 2 w 31"/>
                <a:gd name="T5" fmla="*/ 14 h 33"/>
                <a:gd name="T6" fmla="*/ 1 w 31"/>
                <a:gd name="T7" fmla="*/ 12 h 33"/>
                <a:gd name="T8" fmla="*/ 0 w 31"/>
                <a:gd name="T9" fmla="*/ 8 h 33"/>
                <a:gd name="T10" fmla="*/ 1 w 31"/>
                <a:gd name="T11" fmla="*/ 5 h 33"/>
                <a:gd name="T12" fmla="*/ 2 w 31"/>
                <a:gd name="T13" fmla="*/ 2 h 33"/>
                <a:gd name="T14" fmla="*/ 5 w 31"/>
                <a:gd name="T15" fmla="*/ 1 h 33"/>
                <a:gd name="T16" fmla="*/ 8 w 31"/>
                <a:gd name="T17" fmla="*/ 0 h 33"/>
                <a:gd name="T18" fmla="*/ 11 w 31"/>
                <a:gd name="T19" fmla="*/ 1 h 33"/>
                <a:gd name="T20" fmla="*/ 13 w 31"/>
                <a:gd name="T21" fmla="*/ 2 h 33"/>
                <a:gd name="T22" fmla="*/ 15 w 31"/>
                <a:gd name="T23" fmla="*/ 5 h 33"/>
                <a:gd name="T24" fmla="*/ 16 w 31"/>
                <a:gd name="T25" fmla="*/ 8 h 33"/>
                <a:gd name="T26" fmla="*/ 15 w 31"/>
                <a:gd name="T27" fmla="*/ 12 h 33"/>
                <a:gd name="T28" fmla="*/ 13 w 31"/>
                <a:gd name="T29" fmla="*/ 14 h 33"/>
                <a:gd name="T30" fmla="*/ 11 w 31"/>
                <a:gd name="T31" fmla="*/ 16 h 33"/>
                <a:gd name="T32" fmla="*/ 8 w 31"/>
                <a:gd name="T33" fmla="*/ 1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Freeform 7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51 w 111"/>
                <a:gd name="T1" fmla="*/ 31 h 122"/>
                <a:gd name="T2" fmla="*/ 54 w 111"/>
                <a:gd name="T3" fmla="*/ 28 h 122"/>
                <a:gd name="T4" fmla="*/ 56 w 111"/>
                <a:gd name="T5" fmla="*/ 24 h 122"/>
                <a:gd name="T6" fmla="*/ 56 w 111"/>
                <a:gd name="T7" fmla="*/ 20 h 122"/>
                <a:gd name="T8" fmla="*/ 55 w 111"/>
                <a:gd name="T9" fmla="*/ 15 h 122"/>
                <a:gd name="T10" fmla="*/ 52 w 111"/>
                <a:gd name="T11" fmla="*/ 12 h 122"/>
                <a:gd name="T12" fmla="*/ 48 w 111"/>
                <a:gd name="T13" fmla="*/ 11 h 122"/>
                <a:gd name="T14" fmla="*/ 44 w 111"/>
                <a:gd name="T15" fmla="*/ 10 h 122"/>
                <a:gd name="T16" fmla="*/ 40 w 111"/>
                <a:gd name="T17" fmla="*/ 11 h 122"/>
                <a:gd name="T18" fmla="*/ 39 w 111"/>
                <a:gd name="T19" fmla="*/ 7 h 122"/>
                <a:gd name="T20" fmla="*/ 36 w 111"/>
                <a:gd name="T21" fmla="*/ 3 h 122"/>
                <a:gd name="T22" fmla="*/ 32 w 111"/>
                <a:gd name="T23" fmla="*/ 1 h 122"/>
                <a:gd name="T24" fmla="*/ 28 w 111"/>
                <a:gd name="T25" fmla="*/ 0 h 122"/>
                <a:gd name="T26" fmla="*/ 24 w 111"/>
                <a:gd name="T27" fmla="*/ 1 h 122"/>
                <a:gd name="T28" fmla="*/ 21 w 111"/>
                <a:gd name="T29" fmla="*/ 3 h 122"/>
                <a:gd name="T30" fmla="*/ 18 w 111"/>
                <a:gd name="T31" fmla="*/ 7 h 122"/>
                <a:gd name="T32" fmla="*/ 17 w 111"/>
                <a:gd name="T33" fmla="*/ 11 h 122"/>
                <a:gd name="T34" fmla="*/ 13 w 111"/>
                <a:gd name="T35" fmla="*/ 10 h 122"/>
                <a:gd name="T36" fmla="*/ 9 w 111"/>
                <a:gd name="T37" fmla="*/ 10 h 122"/>
                <a:gd name="T38" fmla="*/ 5 w 111"/>
                <a:gd name="T39" fmla="*/ 12 h 122"/>
                <a:gd name="T40" fmla="*/ 2 w 111"/>
                <a:gd name="T41" fmla="*/ 15 h 122"/>
                <a:gd name="T42" fmla="*/ 1 w 111"/>
                <a:gd name="T43" fmla="*/ 19 h 122"/>
                <a:gd name="T44" fmla="*/ 1 w 111"/>
                <a:gd name="T45" fmla="*/ 23 h 122"/>
                <a:gd name="T46" fmla="*/ 2 w 111"/>
                <a:gd name="T47" fmla="*/ 27 h 122"/>
                <a:gd name="T48" fmla="*/ 6 w 111"/>
                <a:gd name="T49" fmla="*/ 30 h 122"/>
                <a:gd name="T50" fmla="*/ 2 w 111"/>
                <a:gd name="T51" fmla="*/ 33 h 122"/>
                <a:gd name="T52" fmla="*/ 1 w 111"/>
                <a:gd name="T53" fmla="*/ 37 h 122"/>
                <a:gd name="T54" fmla="*/ 0 w 111"/>
                <a:gd name="T55" fmla="*/ 42 h 122"/>
                <a:gd name="T56" fmla="*/ 1 w 111"/>
                <a:gd name="T57" fmla="*/ 46 h 122"/>
                <a:gd name="T58" fmla="*/ 4 w 111"/>
                <a:gd name="T59" fmla="*/ 49 h 122"/>
                <a:gd name="T60" fmla="*/ 8 w 111"/>
                <a:gd name="T61" fmla="*/ 51 h 122"/>
                <a:gd name="T62" fmla="*/ 12 w 111"/>
                <a:gd name="T63" fmla="*/ 51 h 122"/>
                <a:gd name="T64" fmla="*/ 17 w 111"/>
                <a:gd name="T65" fmla="*/ 50 h 122"/>
                <a:gd name="T66" fmla="*/ 18 w 111"/>
                <a:gd name="T67" fmla="*/ 54 h 122"/>
                <a:gd name="T68" fmla="*/ 20 w 111"/>
                <a:gd name="T69" fmla="*/ 58 h 122"/>
                <a:gd name="T70" fmla="*/ 24 w 111"/>
                <a:gd name="T71" fmla="*/ 60 h 122"/>
                <a:gd name="T72" fmla="*/ 28 w 111"/>
                <a:gd name="T73" fmla="*/ 61 h 122"/>
                <a:gd name="T74" fmla="*/ 32 w 111"/>
                <a:gd name="T75" fmla="*/ 60 h 122"/>
                <a:gd name="T76" fmla="*/ 35 w 111"/>
                <a:gd name="T77" fmla="*/ 58 h 122"/>
                <a:gd name="T78" fmla="*/ 38 w 111"/>
                <a:gd name="T79" fmla="*/ 54 h 122"/>
                <a:gd name="T80" fmla="*/ 39 w 111"/>
                <a:gd name="T81" fmla="*/ 50 h 122"/>
                <a:gd name="T82" fmla="*/ 44 w 111"/>
                <a:gd name="T83" fmla="*/ 52 h 122"/>
                <a:gd name="T84" fmla="*/ 48 w 111"/>
                <a:gd name="T85" fmla="*/ 51 h 122"/>
                <a:gd name="T86" fmla="*/ 52 w 111"/>
                <a:gd name="T87" fmla="*/ 49 h 122"/>
                <a:gd name="T88" fmla="*/ 55 w 111"/>
                <a:gd name="T89" fmla="*/ 46 h 122"/>
                <a:gd name="T90" fmla="*/ 56 w 111"/>
                <a:gd name="T91" fmla="*/ 42 h 122"/>
                <a:gd name="T92" fmla="*/ 55 w 111"/>
                <a:gd name="T93" fmla="*/ 38 h 122"/>
                <a:gd name="T94" fmla="*/ 54 w 111"/>
                <a:gd name="T95" fmla="*/ 34 h 122"/>
                <a:gd name="T96" fmla="*/ 51 w 111"/>
                <a:gd name="T97" fmla="*/ 3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Freeform 8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8 w 32"/>
                <a:gd name="T1" fmla="*/ 16 h 32"/>
                <a:gd name="T2" fmla="*/ 4 w 32"/>
                <a:gd name="T3" fmla="*/ 15 h 32"/>
                <a:gd name="T4" fmla="*/ 2 w 32"/>
                <a:gd name="T5" fmla="*/ 14 h 32"/>
                <a:gd name="T6" fmla="*/ 1 w 32"/>
                <a:gd name="T7" fmla="*/ 11 h 32"/>
                <a:gd name="T8" fmla="*/ 0 w 32"/>
                <a:gd name="T9" fmla="*/ 8 h 32"/>
                <a:gd name="T10" fmla="*/ 1 w 32"/>
                <a:gd name="T11" fmla="*/ 4 h 32"/>
                <a:gd name="T12" fmla="*/ 2 w 32"/>
                <a:gd name="T13" fmla="*/ 2 h 32"/>
                <a:gd name="T14" fmla="*/ 4 w 32"/>
                <a:gd name="T15" fmla="*/ 1 h 32"/>
                <a:gd name="T16" fmla="*/ 8 w 32"/>
                <a:gd name="T17" fmla="*/ 0 h 32"/>
                <a:gd name="T18" fmla="*/ 11 w 32"/>
                <a:gd name="T19" fmla="*/ 1 h 32"/>
                <a:gd name="T20" fmla="*/ 13 w 32"/>
                <a:gd name="T21" fmla="*/ 2 h 32"/>
                <a:gd name="T22" fmla="*/ 15 w 32"/>
                <a:gd name="T23" fmla="*/ 4 h 32"/>
                <a:gd name="T24" fmla="*/ 16 w 32"/>
                <a:gd name="T25" fmla="*/ 8 h 32"/>
                <a:gd name="T26" fmla="*/ 15 w 32"/>
                <a:gd name="T27" fmla="*/ 11 h 32"/>
                <a:gd name="T28" fmla="*/ 13 w 32"/>
                <a:gd name="T29" fmla="*/ 14 h 32"/>
                <a:gd name="T30" fmla="*/ 11 w 32"/>
                <a:gd name="T31" fmla="*/ 15 h 32"/>
                <a:gd name="T32" fmla="*/ 8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Freeform 8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66 w 136"/>
                <a:gd name="T1" fmla="*/ 33 h 149"/>
                <a:gd name="T2" fmla="*/ 68 w 136"/>
                <a:gd name="T3" fmla="*/ 23 h 149"/>
                <a:gd name="T4" fmla="*/ 65 w 136"/>
                <a:gd name="T5" fmla="*/ 17 h 149"/>
                <a:gd name="T6" fmla="*/ 60 w 136"/>
                <a:gd name="T7" fmla="*/ 14 h 149"/>
                <a:gd name="T8" fmla="*/ 56 w 136"/>
                <a:gd name="T9" fmla="*/ 13 h 149"/>
                <a:gd name="T10" fmla="*/ 51 w 136"/>
                <a:gd name="T11" fmla="*/ 13 h 149"/>
                <a:gd name="T12" fmla="*/ 47 w 136"/>
                <a:gd name="T13" fmla="*/ 9 h 149"/>
                <a:gd name="T14" fmla="*/ 39 w 136"/>
                <a:gd name="T15" fmla="*/ 1 h 149"/>
                <a:gd name="T16" fmla="*/ 29 w 136"/>
                <a:gd name="T17" fmla="*/ 1 h 149"/>
                <a:gd name="T18" fmla="*/ 22 w 136"/>
                <a:gd name="T19" fmla="*/ 8 h 149"/>
                <a:gd name="T20" fmla="*/ 18 w 136"/>
                <a:gd name="T21" fmla="*/ 12 h 149"/>
                <a:gd name="T22" fmla="*/ 12 w 136"/>
                <a:gd name="T23" fmla="*/ 12 h 149"/>
                <a:gd name="T24" fmla="*/ 7 w 136"/>
                <a:gd name="T25" fmla="*/ 13 h 149"/>
                <a:gd name="T26" fmla="*/ 3 w 136"/>
                <a:gd name="T27" fmla="*/ 16 h 149"/>
                <a:gd name="T28" fmla="*/ 0 w 136"/>
                <a:gd name="T29" fmla="*/ 23 h 149"/>
                <a:gd name="T30" fmla="*/ 3 w 136"/>
                <a:gd name="T31" fmla="*/ 33 h 149"/>
                <a:gd name="T32" fmla="*/ 2 w 136"/>
                <a:gd name="T33" fmla="*/ 40 h 149"/>
                <a:gd name="T34" fmla="*/ 0 w 136"/>
                <a:gd name="T35" fmla="*/ 50 h 149"/>
                <a:gd name="T36" fmla="*/ 3 w 136"/>
                <a:gd name="T37" fmla="*/ 57 h 149"/>
                <a:gd name="T38" fmla="*/ 7 w 136"/>
                <a:gd name="T39" fmla="*/ 60 h 149"/>
                <a:gd name="T40" fmla="*/ 12 w 136"/>
                <a:gd name="T41" fmla="*/ 61 h 149"/>
                <a:gd name="T42" fmla="*/ 17 w 136"/>
                <a:gd name="T43" fmla="*/ 61 h 149"/>
                <a:gd name="T44" fmla="*/ 21 w 136"/>
                <a:gd name="T45" fmla="*/ 66 h 149"/>
                <a:gd name="T46" fmla="*/ 28 w 136"/>
                <a:gd name="T47" fmla="*/ 73 h 149"/>
                <a:gd name="T48" fmla="*/ 39 w 136"/>
                <a:gd name="T49" fmla="*/ 73 h 149"/>
                <a:gd name="T50" fmla="*/ 45 w 136"/>
                <a:gd name="T51" fmla="*/ 66 h 149"/>
                <a:gd name="T52" fmla="*/ 50 w 136"/>
                <a:gd name="T53" fmla="*/ 61 h 149"/>
                <a:gd name="T54" fmla="*/ 55 w 136"/>
                <a:gd name="T55" fmla="*/ 62 h 149"/>
                <a:gd name="T56" fmla="*/ 60 w 136"/>
                <a:gd name="T57" fmla="*/ 61 h 149"/>
                <a:gd name="T58" fmla="*/ 64 w 136"/>
                <a:gd name="T59" fmla="*/ 58 h 149"/>
                <a:gd name="T60" fmla="*/ 68 w 136"/>
                <a:gd name="T61" fmla="*/ 51 h 149"/>
                <a:gd name="T62" fmla="*/ 65 w 136"/>
                <a:gd name="T63" fmla="*/ 4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Freeform 8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0 w 39"/>
                <a:gd name="T1" fmla="*/ 20 h 40"/>
                <a:gd name="T2" fmla="*/ 6 w 39"/>
                <a:gd name="T3" fmla="*/ 19 h 40"/>
                <a:gd name="T4" fmla="*/ 3 w 39"/>
                <a:gd name="T5" fmla="*/ 17 h 40"/>
                <a:gd name="T6" fmla="*/ 1 w 39"/>
                <a:gd name="T7" fmla="*/ 13 h 40"/>
                <a:gd name="T8" fmla="*/ 0 w 39"/>
                <a:gd name="T9" fmla="*/ 10 h 40"/>
                <a:gd name="T10" fmla="*/ 1 w 39"/>
                <a:gd name="T11" fmla="*/ 6 h 40"/>
                <a:gd name="T12" fmla="*/ 3 w 39"/>
                <a:gd name="T13" fmla="*/ 3 h 40"/>
                <a:gd name="T14" fmla="*/ 6 w 39"/>
                <a:gd name="T15" fmla="*/ 1 h 40"/>
                <a:gd name="T16" fmla="*/ 10 w 39"/>
                <a:gd name="T17" fmla="*/ 0 h 40"/>
                <a:gd name="T18" fmla="*/ 13 w 39"/>
                <a:gd name="T19" fmla="*/ 1 h 40"/>
                <a:gd name="T20" fmla="*/ 17 w 39"/>
                <a:gd name="T21" fmla="*/ 3 h 40"/>
                <a:gd name="T22" fmla="*/ 19 w 39"/>
                <a:gd name="T23" fmla="*/ 6 h 40"/>
                <a:gd name="T24" fmla="*/ 20 w 39"/>
                <a:gd name="T25" fmla="*/ 10 h 40"/>
                <a:gd name="T26" fmla="*/ 19 w 39"/>
                <a:gd name="T27" fmla="*/ 13 h 40"/>
                <a:gd name="T28" fmla="*/ 17 w 39"/>
                <a:gd name="T29" fmla="*/ 17 h 40"/>
                <a:gd name="T30" fmla="*/ 13 w 39"/>
                <a:gd name="T31" fmla="*/ 19 h 40"/>
                <a:gd name="T32" fmla="*/ 10 w 39"/>
                <a:gd name="T33" fmla="*/ 2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Freeform 8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90 h 181"/>
                <a:gd name="T2" fmla="*/ 12 w 129"/>
                <a:gd name="T3" fmla="*/ 86 h 181"/>
                <a:gd name="T4" fmla="*/ 26 w 129"/>
                <a:gd name="T5" fmla="*/ 79 h 181"/>
                <a:gd name="T6" fmla="*/ 38 w 129"/>
                <a:gd name="T7" fmla="*/ 70 h 181"/>
                <a:gd name="T8" fmla="*/ 48 w 129"/>
                <a:gd name="T9" fmla="*/ 60 h 181"/>
                <a:gd name="T10" fmla="*/ 57 w 129"/>
                <a:gd name="T11" fmla="*/ 49 h 181"/>
                <a:gd name="T12" fmla="*/ 62 w 129"/>
                <a:gd name="T13" fmla="*/ 37 h 181"/>
                <a:gd name="T14" fmla="*/ 64 w 129"/>
                <a:gd name="T15" fmla="*/ 25 h 181"/>
                <a:gd name="T16" fmla="*/ 62 w 129"/>
                <a:gd name="T17" fmla="*/ 13 h 181"/>
                <a:gd name="T18" fmla="*/ 57 w 129"/>
                <a:gd name="T19" fmla="*/ 4 h 181"/>
                <a:gd name="T20" fmla="*/ 50 w 129"/>
                <a:gd name="T21" fmla="*/ 0 h 181"/>
                <a:gd name="T22" fmla="*/ 43 w 129"/>
                <a:gd name="T23" fmla="*/ 0 h 181"/>
                <a:gd name="T24" fmla="*/ 36 w 129"/>
                <a:gd name="T25" fmla="*/ 4 h 181"/>
                <a:gd name="T26" fmla="*/ 30 w 129"/>
                <a:gd name="T27" fmla="*/ 10 h 181"/>
                <a:gd name="T28" fmla="*/ 26 w 129"/>
                <a:gd name="T29" fmla="*/ 19 h 181"/>
                <a:gd name="T30" fmla="*/ 24 w 129"/>
                <a:gd name="T31" fmla="*/ 29 h 181"/>
                <a:gd name="T32" fmla="*/ 26 w 129"/>
                <a:gd name="T33" fmla="*/ 39 h 181"/>
                <a:gd name="T34" fmla="*/ 27 w 129"/>
                <a:gd name="T35" fmla="*/ 47 h 181"/>
                <a:gd name="T36" fmla="*/ 24 w 129"/>
                <a:gd name="T37" fmla="*/ 56 h 181"/>
                <a:gd name="T38" fmla="*/ 20 w 129"/>
                <a:gd name="T39" fmla="*/ 64 h 181"/>
                <a:gd name="T40" fmla="*/ 15 w 129"/>
                <a:gd name="T41" fmla="*/ 72 h 181"/>
                <a:gd name="T42" fmla="*/ 9 w 129"/>
                <a:gd name="T43" fmla="*/ 80 h 181"/>
                <a:gd name="T44" fmla="*/ 5 w 129"/>
                <a:gd name="T45" fmla="*/ 85 h 181"/>
                <a:gd name="T46" fmla="*/ 1 w 129"/>
                <a:gd name="T47" fmla="*/ 89 h 181"/>
                <a:gd name="T48" fmla="*/ 0 w 129"/>
                <a:gd name="T49" fmla="*/ 9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Freeform 8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5 w 90"/>
                <a:gd name="T1" fmla="*/ 103 h 206"/>
                <a:gd name="T2" fmla="*/ 33 w 90"/>
                <a:gd name="T3" fmla="*/ 92 h 206"/>
                <a:gd name="T4" fmla="*/ 39 w 90"/>
                <a:gd name="T5" fmla="*/ 79 h 206"/>
                <a:gd name="T6" fmla="*/ 43 w 90"/>
                <a:gd name="T7" fmla="*/ 64 h 206"/>
                <a:gd name="T8" fmla="*/ 45 w 90"/>
                <a:gd name="T9" fmla="*/ 50 h 206"/>
                <a:gd name="T10" fmla="*/ 44 w 90"/>
                <a:gd name="T11" fmla="*/ 35 h 206"/>
                <a:gd name="T12" fmla="*/ 42 w 90"/>
                <a:gd name="T13" fmla="*/ 23 h 206"/>
                <a:gd name="T14" fmla="*/ 35 w 90"/>
                <a:gd name="T15" fmla="*/ 12 h 206"/>
                <a:gd name="T16" fmla="*/ 26 w 90"/>
                <a:gd name="T17" fmla="*/ 3 h 206"/>
                <a:gd name="T18" fmla="*/ 17 w 90"/>
                <a:gd name="T19" fmla="*/ 0 h 206"/>
                <a:gd name="T20" fmla="*/ 9 w 90"/>
                <a:gd name="T21" fmla="*/ 1 h 206"/>
                <a:gd name="T22" fmla="*/ 3 w 90"/>
                <a:gd name="T23" fmla="*/ 6 h 206"/>
                <a:gd name="T24" fmla="*/ 1 w 90"/>
                <a:gd name="T25" fmla="*/ 13 h 206"/>
                <a:gd name="T26" fmla="*/ 0 w 90"/>
                <a:gd name="T27" fmla="*/ 22 h 206"/>
                <a:gd name="T28" fmla="*/ 1 w 90"/>
                <a:gd name="T29" fmla="*/ 30 h 206"/>
                <a:gd name="T30" fmla="*/ 6 w 90"/>
                <a:gd name="T31" fmla="*/ 40 h 206"/>
                <a:gd name="T32" fmla="*/ 13 w 90"/>
                <a:gd name="T33" fmla="*/ 47 h 206"/>
                <a:gd name="T34" fmla="*/ 20 w 90"/>
                <a:gd name="T35" fmla="*/ 53 h 206"/>
                <a:gd name="T36" fmla="*/ 23 w 90"/>
                <a:gd name="T37" fmla="*/ 61 h 206"/>
                <a:gd name="T38" fmla="*/ 26 w 90"/>
                <a:gd name="T39" fmla="*/ 71 h 206"/>
                <a:gd name="T40" fmla="*/ 26 w 90"/>
                <a:gd name="T41" fmla="*/ 80 h 206"/>
                <a:gd name="T42" fmla="*/ 26 w 90"/>
                <a:gd name="T43" fmla="*/ 89 h 206"/>
                <a:gd name="T44" fmla="*/ 26 w 90"/>
                <a:gd name="T45" fmla="*/ 97 h 206"/>
                <a:gd name="T46" fmla="*/ 25 w 90"/>
                <a:gd name="T47" fmla="*/ 102 h 206"/>
                <a:gd name="T48" fmla="*/ 25 w 90"/>
                <a:gd name="T49" fmla="*/ 10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Freeform 8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9 h 99"/>
                <a:gd name="T2" fmla="*/ 6 w 201"/>
                <a:gd name="T3" fmla="*/ 42 h 99"/>
                <a:gd name="T4" fmla="*/ 13 w 201"/>
                <a:gd name="T5" fmla="*/ 44 h 99"/>
                <a:gd name="T6" fmla="*/ 19 w 201"/>
                <a:gd name="T7" fmla="*/ 46 h 99"/>
                <a:gd name="T8" fmla="*/ 26 w 201"/>
                <a:gd name="T9" fmla="*/ 48 h 99"/>
                <a:gd name="T10" fmla="*/ 34 w 201"/>
                <a:gd name="T11" fmla="*/ 49 h 99"/>
                <a:gd name="T12" fmla="*/ 41 w 201"/>
                <a:gd name="T13" fmla="*/ 50 h 99"/>
                <a:gd name="T14" fmla="*/ 49 w 201"/>
                <a:gd name="T15" fmla="*/ 50 h 99"/>
                <a:gd name="T16" fmla="*/ 56 w 201"/>
                <a:gd name="T17" fmla="*/ 50 h 99"/>
                <a:gd name="T18" fmla="*/ 63 w 201"/>
                <a:gd name="T19" fmla="*/ 48 h 99"/>
                <a:gd name="T20" fmla="*/ 70 w 201"/>
                <a:gd name="T21" fmla="*/ 47 h 99"/>
                <a:gd name="T22" fmla="*/ 76 w 201"/>
                <a:gd name="T23" fmla="*/ 45 h 99"/>
                <a:gd name="T24" fmla="*/ 82 w 201"/>
                <a:gd name="T25" fmla="*/ 42 h 99"/>
                <a:gd name="T26" fmla="*/ 87 w 201"/>
                <a:gd name="T27" fmla="*/ 39 h 99"/>
                <a:gd name="T28" fmla="*/ 92 w 201"/>
                <a:gd name="T29" fmla="*/ 34 h 99"/>
                <a:gd name="T30" fmla="*/ 95 w 201"/>
                <a:gd name="T31" fmla="*/ 29 h 99"/>
                <a:gd name="T32" fmla="*/ 98 w 201"/>
                <a:gd name="T33" fmla="*/ 24 h 99"/>
                <a:gd name="T34" fmla="*/ 100 w 201"/>
                <a:gd name="T35" fmla="*/ 14 h 99"/>
                <a:gd name="T36" fmla="*/ 98 w 201"/>
                <a:gd name="T37" fmla="*/ 6 h 99"/>
                <a:gd name="T38" fmla="*/ 93 w 201"/>
                <a:gd name="T39" fmla="*/ 2 h 99"/>
                <a:gd name="T40" fmla="*/ 85 w 201"/>
                <a:gd name="T41" fmla="*/ 0 h 99"/>
                <a:gd name="T42" fmla="*/ 76 w 201"/>
                <a:gd name="T43" fmla="*/ 1 h 99"/>
                <a:gd name="T44" fmla="*/ 68 w 201"/>
                <a:gd name="T45" fmla="*/ 5 h 99"/>
                <a:gd name="T46" fmla="*/ 60 w 201"/>
                <a:gd name="T47" fmla="*/ 10 h 99"/>
                <a:gd name="T48" fmla="*/ 54 w 201"/>
                <a:gd name="T49" fmla="*/ 19 h 99"/>
                <a:gd name="T50" fmla="*/ 49 w 201"/>
                <a:gd name="T51" fmla="*/ 26 h 99"/>
                <a:gd name="T52" fmla="*/ 41 w 201"/>
                <a:gd name="T53" fmla="*/ 31 h 99"/>
                <a:gd name="T54" fmla="*/ 33 w 201"/>
                <a:gd name="T55" fmla="*/ 35 h 99"/>
                <a:gd name="T56" fmla="*/ 23 w 201"/>
                <a:gd name="T57" fmla="*/ 37 h 99"/>
                <a:gd name="T58" fmla="*/ 14 w 201"/>
                <a:gd name="T59" fmla="*/ 38 h 99"/>
                <a:gd name="T60" fmla="*/ 7 w 201"/>
                <a:gd name="T61" fmla="*/ 39 h 99"/>
                <a:gd name="T62" fmla="*/ 2 w 201"/>
                <a:gd name="T63" fmla="*/ 39 h 99"/>
                <a:gd name="T64" fmla="*/ 0 w 201"/>
                <a:gd name="T65" fmla="*/ 3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Freeform 8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7 w 198"/>
                <a:gd name="T3" fmla="*/ 12 h 100"/>
                <a:gd name="T4" fmla="*/ 17 w 198"/>
                <a:gd name="T5" fmla="*/ 22 h 100"/>
                <a:gd name="T6" fmla="*/ 27 w 198"/>
                <a:gd name="T7" fmla="*/ 33 h 100"/>
                <a:gd name="T8" fmla="*/ 40 w 198"/>
                <a:gd name="T9" fmla="*/ 41 h 100"/>
                <a:gd name="T10" fmla="*/ 52 w 198"/>
                <a:gd name="T11" fmla="*/ 47 h 100"/>
                <a:gd name="T12" fmla="*/ 65 w 198"/>
                <a:gd name="T13" fmla="*/ 50 h 100"/>
                <a:gd name="T14" fmla="*/ 77 w 198"/>
                <a:gd name="T15" fmla="*/ 50 h 100"/>
                <a:gd name="T16" fmla="*/ 89 w 198"/>
                <a:gd name="T17" fmla="*/ 45 h 100"/>
                <a:gd name="T18" fmla="*/ 96 w 198"/>
                <a:gd name="T19" fmla="*/ 38 h 100"/>
                <a:gd name="T20" fmla="*/ 99 w 198"/>
                <a:gd name="T21" fmla="*/ 30 h 100"/>
                <a:gd name="T22" fmla="*/ 97 w 198"/>
                <a:gd name="T23" fmla="*/ 24 h 100"/>
                <a:gd name="T24" fmla="*/ 92 w 198"/>
                <a:gd name="T25" fmla="*/ 18 h 100"/>
                <a:gd name="T26" fmla="*/ 85 w 198"/>
                <a:gd name="T27" fmla="*/ 13 h 100"/>
                <a:gd name="T28" fmla="*/ 76 w 198"/>
                <a:gd name="T29" fmla="*/ 11 h 100"/>
                <a:gd name="T30" fmla="*/ 66 w 198"/>
                <a:gd name="T31" fmla="*/ 12 h 100"/>
                <a:gd name="T32" fmla="*/ 55 w 198"/>
                <a:gd name="T33" fmla="*/ 14 h 100"/>
                <a:gd name="T34" fmla="*/ 48 w 198"/>
                <a:gd name="T35" fmla="*/ 17 h 100"/>
                <a:gd name="T36" fmla="*/ 39 w 198"/>
                <a:gd name="T37" fmla="*/ 17 h 100"/>
                <a:gd name="T38" fmla="*/ 29 w 198"/>
                <a:gd name="T39" fmla="*/ 14 h 100"/>
                <a:gd name="T40" fmla="*/ 21 w 198"/>
                <a:gd name="T41" fmla="*/ 12 h 100"/>
                <a:gd name="T42" fmla="*/ 12 w 198"/>
                <a:gd name="T43" fmla="*/ 7 h 100"/>
                <a:gd name="T44" fmla="*/ 6 w 198"/>
                <a:gd name="T45" fmla="*/ 4 h 100"/>
                <a:gd name="T46" fmla="*/ 2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Freeform 8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4 h 174"/>
                <a:gd name="T4" fmla="*/ 1 w 136"/>
                <a:gd name="T5" fmla="*/ 28 h 174"/>
                <a:gd name="T6" fmla="*/ 5 w 136"/>
                <a:gd name="T7" fmla="*/ 43 h 174"/>
                <a:gd name="T8" fmla="*/ 10 w 136"/>
                <a:gd name="T9" fmla="*/ 56 h 174"/>
                <a:gd name="T10" fmla="*/ 17 w 136"/>
                <a:gd name="T11" fmla="*/ 69 h 174"/>
                <a:gd name="T12" fmla="*/ 26 w 136"/>
                <a:gd name="T13" fmla="*/ 79 h 174"/>
                <a:gd name="T14" fmla="*/ 37 w 136"/>
                <a:gd name="T15" fmla="*/ 85 h 174"/>
                <a:gd name="T16" fmla="*/ 49 w 136"/>
                <a:gd name="T17" fmla="*/ 87 h 174"/>
                <a:gd name="T18" fmla="*/ 59 w 136"/>
                <a:gd name="T19" fmla="*/ 85 h 174"/>
                <a:gd name="T20" fmla="*/ 66 w 136"/>
                <a:gd name="T21" fmla="*/ 81 h 174"/>
                <a:gd name="T22" fmla="*/ 68 w 136"/>
                <a:gd name="T23" fmla="*/ 74 h 174"/>
                <a:gd name="T24" fmla="*/ 67 w 136"/>
                <a:gd name="T25" fmla="*/ 66 h 174"/>
                <a:gd name="T26" fmla="*/ 63 w 136"/>
                <a:gd name="T27" fmla="*/ 58 h 174"/>
                <a:gd name="T28" fmla="*/ 57 w 136"/>
                <a:gd name="T29" fmla="*/ 51 h 174"/>
                <a:gd name="T30" fmla="*/ 48 w 136"/>
                <a:gd name="T31" fmla="*/ 46 h 174"/>
                <a:gd name="T32" fmla="*/ 38 w 136"/>
                <a:gd name="T33" fmla="*/ 44 h 174"/>
                <a:gd name="T34" fmla="*/ 30 w 136"/>
                <a:gd name="T35" fmla="*/ 42 h 174"/>
                <a:gd name="T36" fmla="*/ 23 w 136"/>
                <a:gd name="T37" fmla="*/ 37 h 174"/>
                <a:gd name="T38" fmla="*/ 16 w 136"/>
                <a:gd name="T39" fmla="*/ 29 h 174"/>
                <a:gd name="T40" fmla="*/ 10 w 136"/>
                <a:gd name="T41" fmla="*/ 22 h 174"/>
                <a:gd name="T42" fmla="*/ 6 w 136"/>
                <a:gd name="T43" fmla="*/ 13 h 174"/>
                <a:gd name="T44" fmla="*/ 2 w 136"/>
                <a:gd name="T45" fmla="*/ 6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Freeform 8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4 w 469"/>
                <a:gd name="T1" fmla="*/ 2 h 163"/>
                <a:gd name="T2" fmla="*/ 0 w 469"/>
                <a:gd name="T3" fmla="*/ 0 h 163"/>
                <a:gd name="T4" fmla="*/ 0 w 469"/>
                <a:gd name="T5" fmla="*/ 1 h 163"/>
                <a:gd name="T6" fmla="*/ 3 w 469"/>
                <a:gd name="T7" fmla="*/ 4 h 163"/>
                <a:gd name="T8" fmla="*/ 8 w 469"/>
                <a:gd name="T9" fmla="*/ 9 h 163"/>
                <a:gd name="T10" fmla="*/ 16 w 469"/>
                <a:gd name="T11" fmla="*/ 17 h 163"/>
                <a:gd name="T12" fmla="*/ 26 w 469"/>
                <a:gd name="T13" fmla="*/ 25 h 163"/>
                <a:gd name="T14" fmla="*/ 39 w 469"/>
                <a:gd name="T15" fmla="*/ 33 h 163"/>
                <a:gd name="T16" fmla="*/ 53 w 469"/>
                <a:gd name="T17" fmla="*/ 42 h 163"/>
                <a:gd name="T18" fmla="*/ 69 w 469"/>
                <a:gd name="T19" fmla="*/ 52 h 163"/>
                <a:gd name="T20" fmla="*/ 86 w 469"/>
                <a:gd name="T21" fmla="*/ 60 h 163"/>
                <a:gd name="T22" fmla="*/ 105 w 469"/>
                <a:gd name="T23" fmla="*/ 68 h 163"/>
                <a:gd name="T24" fmla="*/ 124 w 469"/>
                <a:gd name="T25" fmla="*/ 74 h 163"/>
                <a:gd name="T26" fmla="*/ 143 w 469"/>
                <a:gd name="T27" fmla="*/ 79 h 163"/>
                <a:gd name="T28" fmla="*/ 163 w 469"/>
                <a:gd name="T29" fmla="*/ 81 h 163"/>
                <a:gd name="T30" fmla="*/ 183 w 469"/>
                <a:gd name="T31" fmla="*/ 80 h 163"/>
                <a:gd name="T32" fmla="*/ 202 w 469"/>
                <a:gd name="T33" fmla="*/ 77 h 163"/>
                <a:gd name="T34" fmla="*/ 212 w 469"/>
                <a:gd name="T35" fmla="*/ 73 h 163"/>
                <a:gd name="T36" fmla="*/ 220 w 469"/>
                <a:gd name="T37" fmla="*/ 67 h 163"/>
                <a:gd name="T38" fmla="*/ 225 w 469"/>
                <a:gd name="T39" fmla="*/ 60 h 163"/>
                <a:gd name="T40" fmla="*/ 230 w 469"/>
                <a:gd name="T41" fmla="*/ 53 h 163"/>
                <a:gd name="T42" fmla="*/ 232 w 469"/>
                <a:gd name="T43" fmla="*/ 45 h 163"/>
                <a:gd name="T44" fmla="*/ 234 w 469"/>
                <a:gd name="T45" fmla="*/ 40 h 163"/>
                <a:gd name="T46" fmla="*/ 234 w 469"/>
                <a:gd name="T47" fmla="*/ 36 h 163"/>
                <a:gd name="T48" fmla="*/ 234 w 469"/>
                <a:gd name="T49" fmla="*/ 34 h 163"/>
                <a:gd name="T50" fmla="*/ 234 w 469"/>
                <a:gd name="T51" fmla="*/ 35 h 163"/>
                <a:gd name="T52" fmla="*/ 232 w 469"/>
                <a:gd name="T53" fmla="*/ 38 h 163"/>
                <a:gd name="T54" fmla="*/ 231 w 469"/>
                <a:gd name="T55" fmla="*/ 42 h 163"/>
                <a:gd name="T56" fmla="*/ 227 w 469"/>
                <a:gd name="T57" fmla="*/ 48 h 163"/>
                <a:gd name="T58" fmla="*/ 222 w 469"/>
                <a:gd name="T59" fmla="*/ 54 h 163"/>
                <a:gd name="T60" fmla="*/ 216 w 469"/>
                <a:gd name="T61" fmla="*/ 60 h 163"/>
                <a:gd name="T62" fmla="*/ 207 w 469"/>
                <a:gd name="T63" fmla="*/ 65 h 163"/>
                <a:gd name="T64" fmla="*/ 196 w 469"/>
                <a:gd name="T65" fmla="*/ 69 h 163"/>
                <a:gd name="T66" fmla="*/ 183 w 469"/>
                <a:gd name="T67" fmla="*/ 72 h 163"/>
                <a:gd name="T68" fmla="*/ 167 w 469"/>
                <a:gd name="T69" fmla="*/ 72 h 163"/>
                <a:gd name="T70" fmla="*/ 148 w 469"/>
                <a:gd name="T71" fmla="*/ 71 h 163"/>
                <a:gd name="T72" fmla="*/ 127 w 469"/>
                <a:gd name="T73" fmla="*/ 65 h 163"/>
                <a:gd name="T74" fmla="*/ 102 w 469"/>
                <a:gd name="T75" fmla="*/ 56 h 163"/>
                <a:gd name="T76" fmla="*/ 73 w 469"/>
                <a:gd name="T77" fmla="*/ 43 h 163"/>
                <a:gd name="T78" fmla="*/ 41 w 469"/>
                <a:gd name="T79" fmla="*/ 25 h 163"/>
                <a:gd name="T80" fmla="*/ 4 w 469"/>
                <a:gd name="T81" fmla="*/ 2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Freeform 8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42 w 142"/>
                <a:gd name="T1" fmla="*/ 67 h 145"/>
                <a:gd name="T2" fmla="*/ 34 w 142"/>
                <a:gd name="T3" fmla="*/ 73 h 145"/>
                <a:gd name="T4" fmla="*/ 24 w 142"/>
                <a:gd name="T5" fmla="*/ 70 h 145"/>
                <a:gd name="T6" fmla="*/ 18 w 142"/>
                <a:gd name="T7" fmla="*/ 62 h 145"/>
                <a:gd name="T8" fmla="*/ 15 w 142"/>
                <a:gd name="T9" fmla="*/ 57 h 145"/>
                <a:gd name="T10" fmla="*/ 10 w 142"/>
                <a:gd name="T11" fmla="*/ 57 h 145"/>
                <a:gd name="T12" fmla="*/ 5 w 142"/>
                <a:gd name="T13" fmla="*/ 54 h 145"/>
                <a:gd name="T14" fmla="*/ 2 w 142"/>
                <a:gd name="T15" fmla="*/ 51 h 145"/>
                <a:gd name="T16" fmla="*/ 0 w 142"/>
                <a:gd name="T17" fmla="*/ 43 h 145"/>
                <a:gd name="T18" fmla="*/ 4 w 142"/>
                <a:gd name="T19" fmla="*/ 34 h 145"/>
                <a:gd name="T20" fmla="*/ 6 w 142"/>
                <a:gd name="T21" fmla="*/ 27 h 145"/>
                <a:gd name="T22" fmla="*/ 5 w 142"/>
                <a:gd name="T23" fmla="*/ 16 h 145"/>
                <a:gd name="T24" fmla="*/ 9 w 142"/>
                <a:gd name="T25" fmla="*/ 10 h 145"/>
                <a:gd name="T26" fmla="*/ 14 w 142"/>
                <a:gd name="T27" fmla="*/ 8 h 145"/>
                <a:gd name="T28" fmla="*/ 19 w 142"/>
                <a:gd name="T29" fmla="*/ 8 h 145"/>
                <a:gd name="T30" fmla="*/ 24 w 142"/>
                <a:gd name="T31" fmla="*/ 9 h 145"/>
                <a:gd name="T32" fmla="*/ 29 w 142"/>
                <a:gd name="T33" fmla="*/ 5 h 145"/>
                <a:gd name="T34" fmla="*/ 37 w 142"/>
                <a:gd name="T35" fmla="*/ 0 h 145"/>
                <a:gd name="T36" fmla="*/ 47 w 142"/>
                <a:gd name="T37" fmla="*/ 2 h 145"/>
                <a:gd name="T38" fmla="*/ 53 w 142"/>
                <a:gd name="T39" fmla="*/ 11 h 145"/>
                <a:gd name="T40" fmla="*/ 56 w 142"/>
                <a:gd name="T41" fmla="*/ 15 h 145"/>
                <a:gd name="T42" fmla="*/ 61 w 142"/>
                <a:gd name="T43" fmla="*/ 16 h 145"/>
                <a:gd name="T44" fmla="*/ 67 w 142"/>
                <a:gd name="T45" fmla="*/ 18 h 145"/>
                <a:gd name="T46" fmla="*/ 70 w 142"/>
                <a:gd name="T47" fmla="*/ 22 h 145"/>
                <a:gd name="T48" fmla="*/ 71 w 142"/>
                <a:gd name="T49" fmla="*/ 29 h 145"/>
                <a:gd name="T50" fmla="*/ 67 w 142"/>
                <a:gd name="T51" fmla="*/ 38 h 145"/>
                <a:gd name="T52" fmla="*/ 66 w 142"/>
                <a:gd name="T53" fmla="*/ 46 h 145"/>
                <a:gd name="T54" fmla="*/ 66 w 142"/>
                <a:gd name="T55" fmla="*/ 56 h 145"/>
                <a:gd name="T56" fmla="*/ 62 w 142"/>
                <a:gd name="T57" fmla="*/ 62 h 145"/>
                <a:gd name="T58" fmla="*/ 57 w 142"/>
                <a:gd name="T59" fmla="*/ 65 h 145"/>
                <a:gd name="T60" fmla="*/ 52 w 142"/>
                <a:gd name="T61" fmla="*/ 65 h 145"/>
                <a:gd name="T62" fmla="*/ 47 w 142"/>
                <a:gd name="T63" fmla="*/ 6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Freeform 9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0 w 40"/>
                <a:gd name="T1" fmla="*/ 7 h 39"/>
                <a:gd name="T2" fmla="*/ 19 w 40"/>
                <a:gd name="T3" fmla="*/ 4 h 39"/>
                <a:gd name="T4" fmla="*/ 15 w 40"/>
                <a:gd name="T5" fmla="*/ 1 h 39"/>
                <a:gd name="T6" fmla="*/ 12 w 40"/>
                <a:gd name="T7" fmla="*/ 0 h 39"/>
                <a:gd name="T8" fmla="*/ 7 w 40"/>
                <a:gd name="T9" fmla="*/ 1 h 39"/>
                <a:gd name="T10" fmla="*/ 4 w 40"/>
                <a:gd name="T11" fmla="*/ 2 h 39"/>
                <a:gd name="T12" fmla="*/ 1 w 40"/>
                <a:gd name="T13" fmla="*/ 6 h 39"/>
                <a:gd name="T14" fmla="*/ 0 w 40"/>
                <a:gd name="T15" fmla="*/ 9 h 39"/>
                <a:gd name="T16" fmla="*/ 1 w 40"/>
                <a:gd name="T17" fmla="*/ 13 h 39"/>
                <a:gd name="T18" fmla="*/ 3 w 40"/>
                <a:gd name="T19" fmla="*/ 16 h 39"/>
                <a:gd name="T20" fmla="*/ 6 w 40"/>
                <a:gd name="T21" fmla="*/ 19 h 39"/>
                <a:gd name="T22" fmla="*/ 9 w 40"/>
                <a:gd name="T23" fmla="*/ 20 h 39"/>
                <a:gd name="T24" fmla="*/ 14 w 40"/>
                <a:gd name="T25" fmla="*/ 19 h 39"/>
                <a:gd name="T26" fmla="*/ 17 w 40"/>
                <a:gd name="T27" fmla="*/ 17 h 39"/>
                <a:gd name="T28" fmla="*/ 20 w 40"/>
                <a:gd name="T29" fmla="*/ 15 h 39"/>
                <a:gd name="T30" fmla="*/ 21 w 40"/>
                <a:gd name="T31" fmla="*/ 11 h 39"/>
                <a:gd name="T32" fmla="*/ 20 w 40"/>
                <a:gd name="T33" fmla="*/ 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Freeform 9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3 w 52"/>
                <a:gd name="T1" fmla="*/ 26 h 50"/>
                <a:gd name="T2" fmla="*/ 19 w 52"/>
                <a:gd name="T3" fmla="*/ 25 h 50"/>
                <a:gd name="T4" fmla="*/ 23 w 52"/>
                <a:gd name="T5" fmla="*/ 22 h 50"/>
                <a:gd name="T6" fmla="*/ 25 w 52"/>
                <a:gd name="T7" fmla="*/ 18 h 50"/>
                <a:gd name="T8" fmla="*/ 26 w 52"/>
                <a:gd name="T9" fmla="*/ 13 h 50"/>
                <a:gd name="T10" fmla="*/ 25 w 52"/>
                <a:gd name="T11" fmla="*/ 8 h 50"/>
                <a:gd name="T12" fmla="*/ 23 w 52"/>
                <a:gd name="T13" fmla="*/ 3 h 50"/>
                <a:gd name="T14" fmla="*/ 19 w 52"/>
                <a:gd name="T15" fmla="*/ 1 h 50"/>
                <a:gd name="T16" fmla="*/ 13 w 52"/>
                <a:gd name="T17" fmla="*/ 0 h 50"/>
                <a:gd name="T18" fmla="*/ 8 w 52"/>
                <a:gd name="T19" fmla="*/ 1 h 50"/>
                <a:gd name="T20" fmla="*/ 4 w 52"/>
                <a:gd name="T21" fmla="*/ 3 h 50"/>
                <a:gd name="T22" fmla="*/ 1 w 52"/>
                <a:gd name="T23" fmla="*/ 8 h 50"/>
                <a:gd name="T24" fmla="*/ 0 w 52"/>
                <a:gd name="T25" fmla="*/ 13 h 50"/>
                <a:gd name="T26" fmla="*/ 1 w 52"/>
                <a:gd name="T27" fmla="*/ 18 h 50"/>
                <a:gd name="T28" fmla="*/ 4 w 52"/>
                <a:gd name="T29" fmla="*/ 22 h 50"/>
                <a:gd name="T30" fmla="*/ 8 w 52"/>
                <a:gd name="T31" fmla="*/ 25 h 50"/>
                <a:gd name="T32" fmla="*/ 13 w 52"/>
                <a:gd name="T33" fmla="*/ 26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Freeform 9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Freeform 9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Freeform 9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6 w 152"/>
                <a:gd name="T1" fmla="*/ 61 h 123"/>
                <a:gd name="T2" fmla="*/ 0 w 152"/>
                <a:gd name="T3" fmla="*/ 50 h 123"/>
                <a:gd name="T4" fmla="*/ 2 w 152"/>
                <a:gd name="T5" fmla="*/ 46 h 123"/>
                <a:gd name="T6" fmla="*/ 7 w 152"/>
                <a:gd name="T7" fmla="*/ 37 h 123"/>
                <a:gd name="T8" fmla="*/ 14 w 152"/>
                <a:gd name="T9" fmla="*/ 26 h 123"/>
                <a:gd name="T10" fmla="*/ 24 w 152"/>
                <a:gd name="T11" fmla="*/ 13 h 123"/>
                <a:gd name="T12" fmla="*/ 35 w 152"/>
                <a:gd name="T13" fmla="*/ 4 h 123"/>
                <a:gd name="T14" fmla="*/ 46 w 152"/>
                <a:gd name="T15" fmla="*/ 0 h 123"/>
                <a:gd name="T16" fmla="*/ 59 w 152"/>
                <a:gd name="T17" fmla="*/ 2 h 123"/>
                <a:gd name="T18" fmla="*/ 71 w 152"/>
                <a:gd name="T19" fmla="*/ 16 h 123"/>
                <a:gd name="T20" fmla="*/ 75 w 152"/>
                <a:gd name="T21" fmla="*/ 25 h 123"/>
                <a:gd name="T22" fmla="*/ 76 w 152"/>
                <a:gd name="T23" fmla="*/ 32 h 123"/>
                <a:gd name="T24" fmla="*/ 76 w 152"/>
                <a:gd name="T25" fmla="*/ 39 h 123"/>
                <a:gd name="T26" fmla="*/ 73 w 152"/>
                <a:gd name="T27" fmla="*/ 45 h 123"/>
                <a:gd name="T28" fmla="*/ 69 w 152"/>
                <a:gd name="T29" fmla="*/ 49 h 123"/>
                <a:gd name="T30" fmla="*/ 63 w 152"/>
                <a:gd name="T31" fmla="*/ 53 h 123"/>
                <a:gd name="T32" fmla="*/ 57 w 152"/>
                <a:gd name="T33" fmla="*/ 56 h 123"/>
                <a:gd name="T34" fmla="*/ 49 w 152"/>
                <a:gd name="T35" fmla="*/ 58 h 123"/>
                <a:gd name="T36" fmla="*/ 42 w 152"/>
                <a:gd name="T37" fmla="*/ 60 h 123"/>
                <a:gd name="T38" fmla="*/ 35 w 152"/>
                <a:gd name="T39" fmla="*/ 60 h 123"/>
                <a:gd name="T40" fmla="*/ 27 w 152"/>
                <a:gd name="T41" fmla="*/ 61 h 123"/>
                <a:gd name="T42" fmla="*/ 21 w 152"/>
                <a:gd name="T43" fmla="*/ 61 h 123"/>
                <a:gd name="T44" fmla="*/ 15 w 152"/>
                <a:gd name="T45" fmla="*/ 61 h 123"/>
                <a:gd name="T46" fmla="*/ 10 w 152"/>
                <a:gd name="T47" fmla="*/ 61 h 123"/>
                <a:gd name="T48" fmla="*/ 7 w 152"/>
                <a:gd name="T49" fmla="*/ 61 h 123"/>
                <a:gd name="T50" fmla="*/ 6 w 152"/>
                <a:gd name="T51" fmla="*/ 6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Freeform 9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2 h 122"/>
                <a:gd name="T2" fmla="*/ 6 w 153"/>
                <a:gd name="T3" fmla="*/ 1 h 122"/>
                <a:gd name="T4" fmla="*/ 7 w 153"/>
                <a:gd name="T5" fmla="*/ 1 h 122"/>
                <a:gd name="T6" fmla="*/ 10 w 153"/>
                <a:gd name="T7" fmla="*/ 1 h 122"/>
                <a:gd name="T8" fmla="*/ 15 w 153"/>
                <a:gd name="T9" fmla="*/ 0 h 122"/>
                <a:gd name="T10" fmla="*/ 21 w 153"/>
                <a:gd name="T11" fmla="*/ 0 h 122"/>
                <a:gd name="T12" fmla="*/ 27 w 153"/>
                <a:gd name="T13" fmla="*/ 1 h 122"/>
                <a:gd name="T14" fmla="*/ 34 w 153"/>
                <a:gd name="T15" fmla="*/ 1 h 122"/>
                <a:gd name="T16" fmla="*/ 42 w 153"/>
                <a:gd name="T17" fmla="*/ 2 h 122"/>
                <a:gd name="T18" fmla="*/ 49 w 153"/>
                <a:gd name="T19" fmla="*/ 4 h 122"/>
                <a:gd name="T20" fmla="*/ 57 w 153"/>
                <a:gd name="T21" fmla="*/ 5 h 122"/>
                <a:gd name="T22" fmla="*/ 63 w 153"/>
                <a:gd name="T23" fmla="*/ 8 h 122"/>
                <a:gd name="T24" fmla="*/ 69 w 153"/>
                <a:gd name="T25" fmla="*/ 12 h 122"/>
                <a:gd name="T26" fmla="*/ 73 w 153"/>
                <a:gd name="T27" fmla="*/ 16 h 122"/>
                <a:gd name="T28" fmla="*/ 76 w 153"/>
                <a:gd name="T29" fmla="*/ 22 h 122"/>
                <a:gd name="T30" fmla="*/ 76 w 153"/>
                <a:gd name="T31" fmla="*/ 28 h 122"/>
                <a:gd name="T32" fmla="*/ 75 w 153"/>
                <a:gd name="T33" fmla="*/ 35 h 122"/>
                <a:gd name="T34" fmla="*/ 71 w 153"/>
                <a:gd name="T35" fmla="*/ 45 h 122"/>
                <a:gd name="T36" fmla="*/ 59 w 153"/>
                <a:gd name="T37" fmla="*/ 58 h 122"/>
                <a:gd name="T38" fmla="*/ 46 w 153"/>
                <a:gd name="T39" fmla="*/ 61 h 122"/>
                <a:gd name="T40" fmla="*/ 35 w 153"/>
                <a:gd name="T41" fmla="*/ 57 h 122"/>
                <a:gd name="T42" fmla="*/ 24 w 153"/>
                <a:gd name="T43" fmla="*/ 48 h 122"/>
                <a:gd name="T44" fmla="*/ 14 w 153"/>
                <a:gd name="T45" fmla="*/ 36 h 122"/>
                <a:gd name="T46" fmla="*/ 7 w 153"/>
                <a:gd name="T47" fmla="*/ 24 h 122"/>
                <a:gd name="T48" fmla="*/ 2 w 153"/>
                <a:gd name="T49" fmla="*/ 15 h 122"/>
                <a:gd name="T50" fmla="*/ 0 w 153"/>
                <a:gd name="T51" fmla="*/ 12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Freeform 9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21 w 112"/>
                <a:gd name="T1" fmla="*/ 0 h 156"/>
                <a:gd name="T2" fmla="*/ 33 w 112"/>
                <a:gd name="T3" fmla="*/ 0 h 156"/>
                <a:gd name="T4" fmla="*/ 36 w 112"/>
                <a:gd name="T5" fmla="*/ 3 h 156"/>
                <a:gd name="T6" fmla="*/ 41 w 112"/>
                <a:gd name="T7" fmla="*/ 12 h 156"/>
                <a:gd name="T8" fmla="*/ 47 w 112"/>
                <a:gd name="T9" fmla="*/ 25 h 156"/>
                <a:gd name="T10" fmla="*/ 52 w 112"/>
                <a:gd name="T11" fmla="*/ 39 h 156"/>
                <a:gd name="T12" fmla="*/ 55 w 112"/>
                <a:gd name="T13" fmla="*/ 53 h 156"/>
                <a:gd name="T14" fmla="*/ 53 w 112"/>
                <a:gd name="T15" fmla="*/ 66 h 156"/>
                <a:gd name="T16" fmla="*/ 45 w 112"/>
                <a:gd name="T17" fmla="*/ 75 h 156"/>
                <a:gd name="T18" fmla="*/ 28 w 112"/>
                <a:gd name="T19" fmla="*/ 78 h 156"/>
                <a:gd name="T20" fmla="*/ 11 w 112"/>
                <a:gd name="T21" fmla="*/ 75 h 156"/>
                <a:gd name="T22" fmla="*/ 2 w 112"/>
                <a:gd name="T23" fmla="*/ 66 h 156"/>
                <a:gd name="T24" fmla="*/ 0 w 112"/>
                <a:gd name="T25" fmla="*/ 53 h 156"/>
                <a:gd name="T26" fmla="*/ 2 w 112"/>
                <a:gd name="T27" fmla="*/ 39 h 156"/>
                <a:gd name="T28" fmla="*/ 7 w 112"/>
                <a:gd name="T29" fmla="*/ 25 h 156"/>
                <a:gd name="T30" fmla="*/ 14 w 112"/>
                <a:gd name="T31" fmla="*/ 12 h 156"/>
                <a:gd name="T32" fmla="*/ 19 w 112"/>
                <a:gd name="T33" fmla="*/ 3 h 156"/>
                <a:gd name="T34" fmla="*/ 2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Freeform 9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69 w 151"/>
                <a:gd name="T1" fmla="*/ 1 h 123"/>
                <a:gd name="T2" fmla="*/ 75 w 151"/>
                <a:gd name="T3" fmla="*/ 12 h 123"/>
                <a:gd name="T4" fmla="*/ 73 w 151"/>
                <a:gd name="T5" fmla="*/ 15 h 123"/>
                <a:gd name="T6" fmla="*/ 68 w 151"/>
                <a:gd name="T7" fmla="*/ 24 h 123"/>
                <a:gd name="T8" fmla="*/ 61 w 151"/>
                <a:gd name="T9" fmla="*/ 36 h 123"/>
                <a:gd name="T10" fmla="*/ 51 w 151"/>
                <a:gd name="T11" fmla="*/ 48 h 123"/>
                <a:gd name="T12" fmla="*/ 41 w 151"/>
                <a:gd name="T13" fmla="*/ 57 h 123"/>
                <a:gd name="T14" fmla="*/ 28 w 151"/>
                <a:gd name="T15" fmla="*/ 62 h 123"/>
                <a:gd name="T16" fmla="*/ 17 w 151"/>
                <a:gd name="T17" fmla="*/ 59 h 123"/>
                <a:gd name="T18" fmla="*/ 5 w 151"/>
                <a:gd name="T19" fmla="*/ 46 h 123"/>
                <a:gd name="T20" fmla="*/ 1 w 151"/>
                <a:gd name="T21" fmla="*/ 36 h 123"/>
                <a:gd name="T22" fmla="*/ 0 w 151"/>
                <a:gd name="T23" fmla="*/ 29 h 123"/>
                <a:gd name="T24" fmla="*/ 0 w 151"/>
                <a:gd name="T25" fmla="*/ 22 h 123"/>
                <a:gd name="T26" fmla="*/ 3 w 151"/>
                <a:gd name="T27" fmla="*/ 16 h 123"/>
                <a:gd name="T28" fmla="*/ 7 w 151"/>
                <a:gd name="T29" fmla="*/ 12 h 123"/>
                <a:gd name="T30" fmla="*/ 12 w 151"/>
                <a:gd name="T31" fmla="*/ 8 h 123"/>
                <a:gd name="T32" fmla="*/ 19 w 151"/>
                <a:gd name="T33" fmla="*/ 5 h 123"/>
                <a:gd name="T34" fmla="*/ 26 w 151"/>
                <a:gd name="T35" fmla="*/ 4 h 123"/>
                <a:gd name="T36" fmla="*/ 33 w 151"/>
                <a:gd name="T37" fmla="*/ 2 h 123"/>
                <a:gd name="T38" fmla="*/ 41 w 151"/>
                <a:gd name="T39" fmla="*/ 1 h 123"/>
                <a:gd name="T40" fmla="*/ 48 w 151"/>
                <a:gd name="T41" fmla="*/ 1 h 123"/>
                <a:gd name="T42" fmla="*/ 54 w 151"/>
                <a:gd name="T43" fmla="*/ 0 h 123"/>
                <a:gd name="T44" fmla="*/ 60 w 151"/>
                <a:gd name="T45" fmla="*/ 0 h 123"/>
                <a:gd name="T46" fmla="*/ 65 w 151"/>
                <a:gd name="T47" fmla="*/ 1 h 123"/>
                <a:gd name="T48" fmla="*/ 68 w 151"/>
                <a:gd name="T49" fmla="*/ 1 h 123"/>
                <a:gd name="T50" fmla="*/ 69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Freeform 9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76 w 152"/>
                <a:gd name="T1" fmla="*/ 50 h 123"/>
                <a:gd name="T2" fmla="*/ 70 w 152"/>
                <a:gd name="T3" fmla="*/ 61 h 123"/>
                <a:gd name="T4" fmla="*/ 69 w 152"/>
                <a:gd name="T5" fmla="*/ 61 h 123"/>
                <a:gd name="T6" fmla="*/ 66 w 152"/>
                <a:gd name="T7" fmla="*/ 61 h 123"/>
                <a:gd name="T8" fmla="*/ 61 w 152"/>
                <a:gd name="T9" fmla="*/ 62 h 123"/>
                <a:gd name="T10" fmla="*/ 55 w 152"/>
                <a:gd name="T11" fmla="*/ 61 h 123"/>
                <a:gd name="T12" fmla="*/ 49 w 152"/>
                <a:gd name="T13" fmla="*/ 61 h 123"/>
                <a:gd name="T14" fmla="*/ 41 w 152"/>
                <a:gd name="T15" fmla="*/ 61 h 123"/>
                <a:gd name="T16" fmla="*/ 34 w 152"/>
                <a:gd name="T17" fmla="*/ 59 h 123"/>
                <a:gd name="T18" fmla="*/ 26 w 152"/>
                <a:gd name="T19" fmla="*/ 58 h 123"/>
                <a:gd name="T20" fmla="*/ 19 w 152"/>
                <a:gd name="T21" fmla="*/ 56 h 123"/>
                <a:gd name="T22" fmla="*/ 13 w 152"/>
                <a:gd name="T23" fmla="*/ 53 h 123"/>
                <a:gd name="T24" fmla="*/ 7 w 152"/>
                <a:gd name="T25" fmla="*/ 50 h 123"/>
                <a:gd name="T26" fmla="*/ 3 w 152"/>
                <a:gd name="T27" fmla="*/ 46 h 123"/>
                <a:gd name="T28" fmla="*/ 1 w 152"/>
                <a:gd name="T29" fmla="*/ 40 h 123"/>
                <a:gd name="T30" fmla="*/ 0 w 152"/>
                <a:gd name="T31" fmla="*/ 33 h 123"/>
                <a:gd name="T32" fmla="*/ 1 w 152"/>
                <a:gd name="T33" fmla="*/ 26 h 123"/>
                <a:gd name="T34" fmla="*/ 5 w 152"/>
                <a:gd name="T35" fmla="*/ 17 h 123"/>
                <a:gd name="T36" fmla="*/ 17 w 152"/>
                <a:gd name="T37" fmla="*/ 3 h 123"/>
                <a:gd name="T38" fmla="*/ 29 w 152"/>
                <a:gd name="T39" fmla="*/ 0 h 123"/>
                <a:gd name="T40" fmla="*/ 41 w 152"/>
                <a:gd name="T41" fmla="*/ 4 h 123"/>
                <a:gd name="T42" fmla="*/ 52 w 152"/>
                <a:gd name="T43" fmla="*/ 14 h 123"/>
                <a:gd name="T44" fmla="*/ 61 w 152"/>
                <a:gd name="T45" fmla="*/ 25 h 123"/>
                <a:gd name="T46" fmla="*/ 69 w 152"/>
                <a:gd name="T47" fmla="*/ 37 h 123"/>
                <a:gd name="T48" fmla="*/ 74 w 152"/>
                <a:gd name="T49" fmla="*/ 46 h 123"/>
                <a:gd name="T50" fmla="*/ 76 w 152"/>
                <a:gd name="T51" fmla="*/ 5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Freeform 9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3 w 136"/>
                <a:gd name="T1" fmla="*/ 34 h 148"/>
                <a:gd name="T2" fmla="*/ 0 w 136"/>
                <a:gd name="T3" fmla="*/ 23 h 148"/>
                <a:gd name="T4" fmla="*/ 3 w 136"/>
                <a:gd name="T5" fmla="*/ 17 h 148"/>
                <a:gd name="T6" fmla="*/ 7 w 136"/>
                <a:gd name="T7" fmla="*/ 13 h 148"/>
                <a:gd name="T8" fmla="*/ 12 w 136"/>
                <a:gd name="T9" fmla="*/ 12 h 148"/>
                <a:gd name="T10" fmla="*/ 17 w 136"/>
                <a:gd name="T11" fmla="*/ 12 h 148"/>
                <a:gd name="T12" fmla="*/ 21 w 136"/>
                <a:gd name="T13" fmla="*/ 8 h 148"/>
                <a:gd name="T14" fmla="*/ 29 w 136"/>
                <a:gd name="T15" fmla="*/ 1 h 148"/>
                <a:gd name="T16" fmla="*/ 39 w 136"/>
                <a:gd name="T17" fmla="*/ 1 h 148"/>
                <a:gd name="T18" fmla="*/ 46 w 136"/>
                <a:gd name="T19" fmla="*/ 8 h 148"/>
                <a:gd name="T20" fmla="*/ 50 w 136"/>
                <a:gd name="T21" fmla="*/ 12 h 148"/>
                <a:gd name="T22" fmla="*/ 55 w 136"/>
                <a:gd name="T23" fmla="*/ 11 h 148"/>
                <a:gd name="T24" fmla="*/ 60 w 136"/>
                <a:gd name="T25" fmla="*/ 13 h 148"/>
                <a:gd name="T26" fmla="*/ 65 w 136"/>
                <a:gd name="T27" fmla="*/ 16 h 148"/>
                <a:gd name="T28" fmla="*/ 68 w 136"/>
                <a:gd name="T29" fmla="*/ 23 h 148"/>
                <a:gd name="T30" fmla="*/ 65 w 136"/>
                <a:gd name="T31" fmla="*/ 33 h 148"/>
                <a:gd name="T32" fmla="*/ 65 w 136"/>
                <a:gd name="T33" fmla="*/ 40 h 148"/>
                <a:gd name="T34" fmla="*/ 68 w 136"/>
                <a:gd name="T35" fmla="*/ 50 h 148"/>
                <a:gd name="T36" fmla="*/ 65 w 136"/>
                <a:gd name="T37" fmla="*/ 57 h 148"/>
                <a:gd name="T38" fmla="*/ 60 w 136"/>
                <a:gd name="T39" fmla="*/ 60 h 148"/>
                <a:gd name="T40" fmla="*/ 56 w 136"/>
                <a:gd name="T41" fmla="*/ 61 h 148"/>
                <a:gd name="T42" fmla="*/ 51 w 136"/>
                <a:gd name="T43" fmla="*/ 61 h 148"/>
                <a:gd name="T44" fmla="*/ 47 w 136"/>
                <a:gd name="T45" fmla="*/ 66 h 148"/>
                <a:gd name="T46" fmla="*/ 40 w 136"/>
                <a:gd name="T47" fmla="*/ 73 h 148"/>
                <a:gd name="T48" fmla="*/ 29 w 136"/>
                <a:gd name="T49" fmla="*/ 73 h 148"/>
                <a:gd name="T50" fmla="*/ 22 w 136"/>
                <a:gd name="T51" fmla="*/ 66 h 148"/>
                <a:gd name="T52" fmla="*/ 18 w 136"/>
                <a:gd name="T53" fmla="*/ 61 h 148"/>
                <a:gd name="T54" fmla="*/ 13 w 136"/>
                <a:gd name="T55" fmla="*/ 62 h 148"/>
                <a:gd name="T56" fmla="*/ 8 w 136"/>
                <a:gd name="T57" fmla="*/ 61 h 148"/>
                <a:gd name="T58" fmla="*/ 4 w 136"/>
                <a:gd name="T59" fmla="*/ 58 h 148"/>
                <a:gd name="T60" fmla="*/ 1 w 136"/>
                <a:gd name="T61" fmla="*/ 50 h 148"/>
                <a:gd name="T62" fmla="*/ 3 w 136"/>
                <a:gd name="T63" fmla="*/ 4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Freeform 10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0 w 39"/>
                <a:gd name="T1" fmla="*/ 21 h 40"/>
                <a:gd name="T2" fmla="*/ 14 w 39"/>
                <a:gd name="T3" fmla="*/ 20 h 40"/>
                <a:gd name="T4" fmla="*/ 17 w 39"/>
                <a:gd name="T5" fmla="*/ 18 h 40"/>
                <a:gd name="T6" fmla="*/ 19 w 39"/>
                <a:gd name="T7" fmla="*/ 14 h 40"/>
                <a:gd name="T8" fmla="*/ 20 w 39"/>
                <a:gd name="T9" fmla="*/ 10 h 40"/>
                <a:gd name="T10" fmla="*/ 19 w 39"/>
                <a:gd name="T11" fmla="*/ 6 h 40"/>
                <a:gd name="T12" fmla="*/ 17 w 39"/>
                <a:gd name="T13" fmla="*/ 3 h 40"/>
                <a:gd name="T14" fmla="*/ 14 w 39"/>
                <a:gd name="T15" fmla="*/ 1 h 40"/>
                <a:gd name="T16" fmla="*/ 10 w 39"/>
                <a:gd name="T17" fmla="*/ 0 h 40"/>
                <a:gd name="T18" fmla="*/ 6 w 39"/>
                <a:gd name="T19" fmla="*/ 1 h 40"/>
                <a:gd name="T20" fmla="*/ 3 w 39"/>
                <a:gd name="T21" fmla="*/ 3 h 40"/>
                <a:gd name="T22" fmla="*/ 1 w 39"/>
                <a:gd name="T23" fmla="*/ 6 h 40"/>
                <a:gd name="T24" fmla="*/ 0 w 39"/>
                <a:gd name="T25" fmla="*/ 10 h 40"/>
                <a:gd name="T26" fmla="*/ 1 w 39"/>
                <a:gd name="T27" fmla="*/ 14 h 40"/>
                <a:gd name="T28" fmla="*/ 3 w 39"/>
                <a:gd name="T29" fmla="*/ 18 h 40"/>
                <a:gd name="T30" fmla="*/ 6 w 39"/>
                <a:gd name="T31" fmla="*/ 20 h 40"/>
                <a:gd name="T32" fmla="*/ 10 w 39"/>
                <a:gd name="T33" fmla="*/ 2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Freeform 10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3 w 136"/>
                <a:gd name="T1" fmla="*/ 33 h 147"/>
                <a:gd name="T2" fmla="*/ 0 w 136"/>
                <a:gd name="T3" fmla="*/ 24 h 147"/>
                <a:gd name="T4" fmla="*/ 3 w 136"/>
                <a:gd name="T5" fmla="*/ 17 h 147"/>
                <a:gd name="T6" fmla="*/ 7 w 136"/>
                <a:gd name="T7" fmla="*/ 13 h 147"/>
                <a:gd name="T8" fmla="*/ 12 w 136"/>
                <a:gd name="T9" fmla="*/ 12 h 147"/>
                <a:gd name="T10" fmla="*/ 17 w 136"/>
                <a:gd name="T11" fmla="*/ 13 h 147"/>
                <a:gd name="T12" fmla="*/ 21 w 136"/>
                <a:gd name="T13" fmla="*/ 8 h 147"/>
                <a:gd name="T14" fmla="*/ 29 w 136"/>
                <a:gd name="T15" fmla="*/ 1 h 147"/>
                <a:gd name="T16" fmla="*/ 39 w 136"/>
                <a:gd name="T17" fmla="*/ 1 h 147"/>
                <a:gd name="T18" fmla="*/ 46 w 136"/>
                <a:gd name="T19" fmla="*/ 8 h 147"/>
                <a:gd name="T20" fmla="*/ 50 w 136"/>
                <a:gd name="T21" fmla="*/ 12 h 147"/>
                <a:gd name="T22" fmla="*/ 55 w 136"/>
                <a:gd name="T23" fmla="*/ 12 h 147"/>
                <a:gd name="T24" fmla="*/ 60 w 136"/>
                <a:gd name="T25" fmla="*/ 13 h 147"/>
                <a:gd name="T26" fmla="*/ 65 w 136"/>
                <a:gd name="T27" fmla="*/ 16 h 147"/>
                <a:gd name="T28" fmla="*/ 68 w 136"/>
                <a:gd name="T29" fmla="*/ 23 h 147"/>
                <a:gd name="T30" fmla="*/ 65 w 136"/>
                <a:gd name="T31" fmla="*/ 33 h 147"/>
                <a:gd name="T32" fmla="*/ 65 w 136"/>
                <a:gd name="T33" fmla="*/ 40 h 147"/>
                <a:gd name="T34" fmla="*/ 68 w 136"/>
                <a:gd name="T35" fmla="*/ 50 h 147"/>
                <a:gd name="T36" fmla="*/ 65 w 136"/>
                <a:gd name="T37" fmla="*/ 57 h 147"/>
                <a:gd name="T38" fmla="*/ 60 w 136"/>
                <a:gd name="T39" fmla="*/ 61 h 147"/>
                <a:gd name="T40" fmla="*/ 56 w 136"/>
                <a:gd name="T41" fmla="*/ 62 h 147"/>
                <a:gd name="T42" fmla="*/ 51 w 136"/>
                <a:gd name="T43" fmla="*/ 61 h 147"/>
                <a:gd name="T44" fmla="*/ 47 w 136"/>
                <a:gd name="T45" fmla="*/ 66 h 147"/>
                <a:gd name="T46" fmla="*/ 40 w 136"/>
                <a:gd name="T47" fmla="*/ 73 h 147"/>
                <a:gd name="T48" fmla="*/ 29 w 136"/>
                <a:gd name="T49" fmla="*/ 73 h 147"/>
                <a:gd name="T50" fmla="*/ 22 w 136"/>
                <a:gd name="T51" fmla="*/ 66 h 147"/>
                <a:gd name="T52" fmla="*/ 18 w 136"/>
                <a:gd name="T53" fmla="*/ 62 h 147"/>
                <a:gd name="T54" fmla="*/ 13 w 136"/>
                <a:gd name="T55" fmla="*/ 62 h 147"/>
                <a:gd name="T56" fmla="*/ 8 w 136"/>
                <a:gd name="T57" fmla="*/ 61 h 147"/>
                <a:gd name="T58" fmla="*/ 4 w 136"/>
                <a:gd name="T59" fmla="*/ 58 h 147"/>
                <a:gd name="T60" fmla="*/ 1 w 136"/>
                <a:gd name="T61" fmla="*/ 51 h 147"/>
                <a:gd name="T62" fmla="*/ 3 w 136"/>
                <a:gd name="T63" fmla="*/ 4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Freeform 10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0 w 39"/>
                <a:gd name="T1" fmla="*/ 20 h 39"/>
                <a:gd name="T2" fmla="*/ 14 w 39"/>
                <a:gd name="T3" fmla="*/ 19 h 39"/>
                <a:gd name="T4" fmla="*/ 17 w 39"/>
                <a:gd name="T5" fmla="*/ 17 h 39"/>
                <a:gd name="T6" fmla="*/ 19 w 39"/>
                <a:gd name="T7" fmla="*/ 14 h 39"/>
                <a:gd name="T8" fmla="*/ 20 w 39"/>
                <a:gd name="T9" fmla="*/ 10 h 39"/>
                <a:gd name="T10" fmla="*/ 19 w 39"/>
                <a:gd name="T11" fmla="*/ 6 h 39"/>
                <a:gd name="T12" fmla="*/ 17 w 39"/>
                <a:gd name="T13" fmla="*/ 3 h 39"/>
                <a:gd name="T14" fmla="*/ 14 w 39"/>
                <a:gd name="T15" fmla="*/ 1 h 39"/>
                <a:gd name="T16" fmla="*/ 10 w 39"/>
                <a:gd name="T17" fmla="*/ 0 h 39"/>
                <a:gd name="T18" fmla="*/ 7 w 39"/>
                <a:gd name="T19" fmla="*/ 1 h 39"/>
                <a:gd name="T20" fmla="*/ 3 w 39"/>
                <a:gd name="T21" fmla="*/ 3 h 39"/>
                <a:gd name="T22" fmla="*/ 1 w 39"/>
                <a:gd name="T23" fmla="*/ 6 h 39"/>
                <a:gd name="T24" fmla="*/ 0 w 39"/>
                <a:gd name="T25" fmla="*/ 10 h 39"/>
                <a:gd name="T26" fmla="*/ 1 w 39"/>
                <a:gd name="T27" fmla="*/ 14 h 39"/>
                <a:gd name="T28" fmla="*/ 3 w 39"/>
                <a:gd name="T29" fmla="*/ 17 h 39"/>
                <a:gd name="T30" fmla="*/ 7 w 39"/>
                <a:gd name="T31" fmla="*/ 19 h 39"/>
                <a:gd name="T32" fmla="*/ 10 w 39"/>
                <a:gd name="T33" fmla="*/ 2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Freeform 10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Freeform 10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Freeform 10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Freeform 10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4 h 30"/>
                <a:gd name="T8" fmla="*/ 2 w 29"/>
                <a:gd name="T9" fmla="*/ 13 h 30"/>
                <a:gd name="T10" fmla="*/ 1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7 h 30"/>
                <a:gd name="T20" fmla="*/ 1 w 29"/>
                <a:gd name="T21" fmla="*/ 5 h 30"/>
                <a:gd name="T22" fmla="*/ 1 w 29"/>
                <a:gd name="T23" fmla="*/ 4 h 30"/>
                <a:gd name="T24" fmla="*/ 2 w 29"/>
                <a:gd name="T25" fmla="*/ 3 h 30"/>
                <a:gd name="T26" fmla="*/ 4 w 29"/>
                <a:gd name="T27" fmla="*/ 2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2 h 30"/>
                <a:gd name="T40" fmla="*/ 13 w 29"/>
                <a:gd name="T41" fmla="*/ 3 h 30"/>
                <a:gd name="T42" fmla="*/ 13 w 29"/>
                <a:gd name="T43" fmla="*/ 4 h 30"/>
                <a:gd name="T44" fmla="*/ 14 w 29"/>
                <a:gd name="T45" fmla="*/ 5 h 30"/>
                <a:gd name="T46" fmla="*/ 15 w 29"/>
                <a:gd name="T47" fmla="*/ 7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Freeform 10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5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5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Freeform 10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4 h 29"/>
                <a:gd name="T8" fmla="*/ 2 w 30"/>
                <a:gd name="T9" fmla="*/ 13 h 29"/>
                <a:gd name="T10" fmla="*/ 1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1 w 30"/>
                <a:gd name="T23" fmla="*/ 3 h 29"/>
                <a:gd name="T24" fmla="*/ 2 w 30"/>
                <a:gd name="T25" fmla="*/ 2 h 29"/>
                <a:gd name="T26" fmla="*/ 4 w 30"/>
                <a:gd name="T27" fmla="*/ 2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3 w 30"/>
                <a:gd name="T43" fmla="*/ 3 h 29"/>
                <a:gd name="T44" fmla="*/ 14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4 w 30"/>
                <a:gd name="T51" fmla="*/ 11 h 29"/>
                <a:gd name="T52" fmla="*/ 13 w 30"/>
                <a:gd name="T53" fmla="*/ 13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Freeform 10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8 w 60"/>
                <a:gd name="T7" fmla="*/ 7 h 60"/>
                <a:gd name="T8" fmla="*/ 26 w 60"/>
                <a:gd name="T9" fmla="*/ 4 h 60"/>
                <a:gd name="T10" fmla="*/ 24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7 h 60"/>
                <a:gd name="T48" fmla="*/ 26 w 60"/>
                <a:gd name="T49" fmla="*/ 26 h 60"/>
                <a:gd name="T50" fmla="*/ 28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Freeform 11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Freeform 11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7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30 w 60"/>
                <a:gd name="T55" fmla="*/ 17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Freeform 11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Freeform 11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Freeform 11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3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3 h 30"/>
                <a:gd name="T26" fmla="*/ 3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1 h 30"/>
                <a:gd name="T52" fmla="*/ 13 w 30"/>
                <a:gd name="T53" fmla="*/ 13 h 30"/>
                <a:gd name="T54" fmla="*/ 10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Freeform 11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Freeform 11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1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1 w 30"/>
                <a:gd name="T23" fmla="*/ 4 h 30"/>
                <a:gd name="T24" fmla="*/ 2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Freeform 11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30 w 58"/>
                <a:gd name="T1" fmla="*/ 15 h 60"/>
                <a:gd name="T2" fmla="*/ 30 w 58"/>
                <a:gd name="T3" fmla="*/ 12 h 60"/>
                <a:gd name="T4" fmla="*/ 29 w 58"/>
                <a:gd name="T5" fmla="*/ 9 h 60"/>
                <a:gd name="T6" fmla="*/ 28 w 58"/>
                <a:gd name="T7" fmla="*/ 7 h 60"/>
                <a:gd name="T8" fmla="*/ 26 w 58"/>
                <a:gd name="T9" fmla="*/ 4 h 60"/>
                <a:gd name="T10" fmla="*/ 24 w 58"/>
                <a:gd name="T11" fmla="*/ 3 h 60"/>
                <a:gd name="T12" fmla="*/ 21 w 58"/>
                <a:gd name="T13" fmla="*/ 1 h 60"/>
                <a:gd name="T14" fmla="*/ 18 w 58"/>
                <a:gd name="T15" fmla="*/ 0 h 60"/>
                <a:gd name="T16" fmla="*/ 14 w 58"/>
                <a:gd name="T17" fmla="*/ 0 h 60"/>
                <a:gd name="T18" fmla="*/ 9 w 58"/>
                <a:gd name="T19" fmla="*/ 1 h 60"/>
                <a:gd name="T20" fmla="*/ 4 w 58"/>
                <a:gd name="T21" fmla="*/ 4 h 60"/>
                <a:gd name="T22" fmla="*/ 1 w 58"/>
                <a:gd name="T23" fmla="*/ 9 h 60"/>
                <a:gd name="T24" fmla="*/ 0 w 58"/>
                <a:gd name="T25" fmla="*/ 15 h 60"/>
                <a:gd name="T26" fmla="*/ 0 w 58"/>
                <a:gd name="T27" fmla="*/ 17 h 60"/>
                <a:gd name="T28" fmla="*/ 1 w 58"/>
                <a:gd name="T29" fmla="*/ 20 h 60"/>
                <a:gd name="T30" fmla="*/ 2 w 58"/>
                <a:gd name="T31" fmla="*/ 22 h 60"/>
                <a:gd name="T32" fmla="*/ 4 w 58"/>
                <a:gd name="T33" fmla="*/ 25 h 60"/>
                <a:gd name="T34" fmla="*/ 6 w 58"/>
                <a:gd name="T35" fmla="*/ 26 h 60"/>
                <a:gd name="T36" fmla="*/ 9 w 58"/>
                <a:gd name="T37" fmla="*/ 28 h 60"/>
                <a:gd name="T38" fmla="*/ 12 w 58"/>
                <a:gd name="T39" fmla="*/ 29 h 60"/>
                <a:gd name="T40" fmla="*/ 14 w 58"/>
                <a:gd name="T41" fmla="*/ 29 h 60"/>
                <a:gd name="T42" fmla="*/ 18 w 58"/>
                <a:gd name="T43" fmla="*/ 29 h 60"/>
                <a:gd name="T44" fmla="*/ 21 w 58"/>
                <a:gd name="T45" fmla="*/ 28 h 60"/>
                <a:gd name="T46" fmla="*/ 24 w 58"/>
                <a:gd name="T47" fmla="*/ 26 h 60"/>
                <a:gd name="T48" fmla="*/ 26 w 58"/>
                <a:gd name="T49" fmla="*/ 25 h 60"/>
                <a:gd name="T50" fmla="*/ 28 w 58"/>
                <a:gd name="T51" fmla="*/ 22 h 60"/>
                <a:gd name="T52" fmla="*/ 29 w 58"/>
                <a:gd name="T53" fmla="*/ 20 h 60"/>
                <a:gd name="T54" fmla="*/ 30 w 58"/>
                <a:gd name="T55" fmla="*/ 17 h 60"/>
                <a:gd name="T56" fmla="*/ 30 w 58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5" name="Freeform 11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7 w 28"/>
                <a:gd name="T1" fmla="*/ 15 h 30"/>
                <a:gd name="T2" fmla="*/ 6 w 28"/>
                <a:gd name="T3" fmla="*/ 15 h 30"/>
                <a:gd name="T4" fmla="*/ 5 w 28"/>
                <a:gd name="T5" fmla="*/ 15 h 30"/>
                <a:gd name="T6" fmla="*/ 3 w 28"/>
                <a:gd name="T7" fmla="*/ 14 h 30"/>
                <a:gd name="T8" fmla="*/ 2 w 28"/>
                <a:gd name="T9" fmla="*/ 13 h 30"/>
                <a:gd name="T10" fmla="*/ 1 w 28"/>
                <a:gd name="T11" fmla="*/ 12 h 30"/>
                <a:gd name="T12" fmla="*/ 1 w 28"/>
                <a:gd name="T13" fmla="*/ 11 h 30"/>
                <a:gd name="T14" fmla="*/ 0 w 28"/>
                <a:gd name="T15" fmla="*/ 9 h 30"/>
                <a:gd name="T16" fmla="*/ 0 w 28"/>
                <a:gd name="T17" fmla="*/ 8 h 30"/>
                <a:gd name="T18" fmla="*/ 0 w 28"/>
                <a:gd name="T19" fmla="*/ 7 h 30"/>
                <a:gd name="T20" fmla="*/ 1 w 28"/>
                <a:gd name="T21" fmla="*/ 5 h 30"/>
                <a:gd name="T22" fmla="*/ 1 w 28"/>
                <a:gd name="T23" fmla="*/ 4 h 30"/>
                <a:gd name="T24" fmla="*/ 2 w 28"/>
                <a:gd name="T25" fmla="*/ 3 h 30"/>
                <a:gd name="T26" fmla="*/ 3 w 28"/>
                <a:gd name="T27" fmla="*/ 2 h 30"/>
                <a:gd name="T28" fmla="*/ 5 w 28"/>
                <a:gd name="T29" fmla="*/ 1 h 30"/>
                <a:gd name="T30" fmla="*/ 6 w 28"/>
                <a:gd name="T31" fmla="*/ 0 h 30"/>
                <a:gd name="T32" fmla="*/ 7 w 28"/>
                <a:gd name="T33" fmla="*/ 0 h 30"/>
                <a:gd name="T34" fmla="*/ 9 w 28"/>
                <a:gd name="T35" fmla="*/ 0 h 30"/>
                <a:gd name="T36" fmla="*/ 10 w 28"/>
                <a:gd name="T37" fmla="*/ 1 h 30"/>
                <a:gd name="T38" fmla="*/ 12 w 28"/>
                <a:gd name="T39" fmla="*/ 2 h 30"/>
                <a:gd name="T40" fmla="*/ 13 w 28"/>
                <a:gd name="T41" fmla="*/ 3 h 30"/>
                <a:gd name="T42" fmla="*/ 13 w 28"/>
                <a:gd name="T43" fmla="*/ 4 h 30"/>
                <a:gd name="T44" fmla="*/ 14 w 28"/>
                <a:gd name="T45" fmla="*/ 5 h 30"/>
                <a:gd name="T46" fmla="*/ 14 w 28"/>
                <a:gd name="T47" fmla="*/ 7 h 30"/>
                <a:gd name="T48" fmla="*/ 14 w 28"/>
                <a:gd name="T49" fmla="*/ 8 h 30"/>
                <a:gd name="T50" fmla="*/ 14 w 28"/>
                <a:gd name="T51" fmla="*/ 11 h 30"/>
                <a:gd name="T52" fmla="*/ 13 w 28"/>
                <a:gd name="T53" fmla="*/ 13 h 30"/>
                <a:gd name="T54" fmla="*/ 10 w 28"/>
                <a:gd name="T55" fmla="*/ 15 h 30"/>
                <a:gd name="T56" fmla="*/ 7 w 28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6" name="Freeform 11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29 w 60"/>
                <a:gd name="T1" fmla="*/ 15 h 60"/>
                <a:gd name="T2" fmla="*/ 29 w 60"/>
                <a:gd name="T3" fmla="*/ 12 h 60"/>
                <a:gd name="T4" fmla="*/ 28 w 60"/>
                <a:gd name="T5" fmla="*/ 10 h 60"/>
                <a:gd name="T6" fmla="*/ 26 w 60"/>
                <a:gd name="T7" fmla="*/ 7 h 60"/>
                <a:gd name="T8" fmla="*/ 25 w 60"/>
                <a:gd name="T9" fmla="*/ 4 h 60"/>
                <a:gd name="T10" fmla="*/ 22 w 60"/>
                <a:gd name="T11" fmla="*/ 3 h 60"/>
                <a:gd name="T12" fmla="*/ 20 w 60"/>
                <a:gd name="T13" fmla="*/ 2 h 60"/>
                <a:gd name="T14" fmla="*/ 17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6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7 w 60"/>
                <a:gd name="T43" fmla="*/ 30 h 60"/>
                <a:gd name="T44" fmla="*/ 20 w 60"/>
                <a:gd name="T45" fmla="*/ 29 h 60"/>
                <a:gd name="T46" fmla="*/ 22 w 60"/>
                <a:gd name="T47" fmla="*/ 27 h 60"/>
                <a:gd name="T48" fmla="*/ 25 w 60"/>
                <a:gd name="T49" fmla="*/ 26 h 60"/>
                <a:gd name="T50" fmla="*/ 26 w 60"/>
                <a:gd name="T51" fmla="*/ 23 h 60"/>
                <a:gd name="T52" fmla="*/ 28 w 60"/>
                <a:gd name="T53" fmla="*/ 21 h 60"/>
                <a:gd name="T54" fmla="*/ 29 w 60"/>
                <a:gd name="T55" fmla="*/ 18 h 60"/>
                <a:gd name="T56" fmla="*/ 29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Freeform 12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Freeform 12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2 w 60"/>
                <a:gd name="T31" fmla="*/ 24 h 59"/>
                <a:gd name="T32" fmla="*/ 4 w 60"/>
                <a:gd name="T33" fmla="*/ 26 h 59"/>
                <a:gd name="T34" fmla="*/ 6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Freeform 12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3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3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0 h 30"/>
                <a:gd name="T52" fmla="*/ 13 w 30"/>
                <a:gd name="T53" fmla="*/ 13 h 30"/>
                <a:gd name="T54" fmla="*/ 10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Freeform 12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30 w 60"/>
                <a:gd name="T1" fmla="*/ 14 h 57"/>
                <a:gd name="T2" fmla="*/ 30 w 60"/>
                <a:gd name="T3" fmla="*/ 12 h 57"/>
                <a:gd name="T4" fmla="*/ 29 w 60"/>
                <a:gd name="T5" fmla="*/ 9 h 57"/>
                <a:gd name="T6" fmla="*/ 27 w 60"/>
                <a:gd name="T7" fmla="*/ 6 h 57"/>
                <a:gd name="T8" fmla="*/ 25 w 60"/>
                <a:gd name="T9" fmla="*/ 4 h 57"/>
                <a:gd name="T10" fmla="*/ 23 w 60"/>
                <a:gd name="T11" fmla="*/ 2 h 57"/>
                <a:gd name="T12" fmla="*/ 21 w 60"/>
                <a:gd name="T13" fmla="*/ 1 h 57"/>
                <a:gd name="T14" fmla="*/ 18 w 60"/>
                <a:gd name="T15" fmla="*/ 0 h 57"/>
                <a:gd name="T16" fmla="*/ 15 w 60"/>
                <a:gd name="T17" fmla="*/ 0 h 57"/>
                <a:gd name="T18" fmla="*/ 9 w 60"/>
                <a:gd name="T19" fmla="*/ 1 h 57"/>
                <a:gd name="T20" fmla="*/ 5 w 60"/>
                <a:gd name="T21" fmla="*/ 4 h 57"/>
                <a:gd name="T22" fmla="*/ 1 w 60"/>
                <a:gd name="T23" fmla="*/ 9 h 57"/>
                <a:gd name="T24" fmla="*/ 0 w 60"/>
                <a:gd name="T25" fmla="*/ 14 h 57"/>
                <a:gd name="T26" fmla="*/ 1 w 60"/>
                <a:gd name="T27" fmla="*/ 17 h 57"/>
                <a:gd name="T28" fmla="*/ 1 w 60"/>
                <a:gd name="T29" fmla="*/ 20 h 57"/>
                <a:gd name="T30" fmla="*/ 2 w 60"/>
                <a:gd name="T31" fmla="*/ 23 h 57"/>
                <a:gd name="T32" fmla="*/ 4 w 60"/>
                <a:gd name="T33" fmla="*/ 25 h 57"/>
                <a:gd name="T34" fmla="*/ 6 w 60"/>
                <a:gd name="T35" fmla="*/ 27 h 57"/>
                <a:gd name="T36" fmla="*/ 9 w 60"/>
                <a:gd name="T37" fmla="*/ 28 h 57"/>
                <a:gd name="T38" fmla="*/ 12 w 60"/>
                <a:gd name="T39" fmla="*/ 29 h 57"/>
                <a:gd name="T40" fmla="*/ 15 w 60"/>
                <a:gd name="T41" fmla="*/ 29 h 57"/>
                <a:gd name="T42" fmla="*/ 18 w 60"/>
                <a:gd name="T43" fmla="*/ 29 h 57"/>
                <a:gd name="T44" fmla="*/ 21 w 60"/>
                <a:gd name="T45" fmla="*/ 28 h 57"/>
                <a:gd name="T46" fmla="*/ 23 w 60"/>
                <a:gd name="T47" fmla="*/ 27 h 57"/>
                <a:gd name="T48" fmla="*/ 25 w 60"/>
                <a:gd name="T49" fmla="*/ 25 h 57"/>
                <a:gd name="T50" fmla="*/ 27 w 60"/>
                <a:gd name="T51" fmla="*/ 23 h 57"/>
                <a:gd name="T52" fmla="*/ 29 w 60"/>
                <a:gd name="T53" fmla="*/ 20 h 57"/>
                <a:gd name="T54" fmla="*/ 30 w 60"/>
                <a:gd name="T55" fmla="*/ 17 h 57"/>
                <a:gd name="T56" fmla="*/ 30 w 60"/>
                <a:gd name="T57" fmla="*/ 1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1" name="Freeform 12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8 w 30"/>
                <a:gd name="T1" fmla="*/ 14 h 27"/>
                <a:gd name="T2" fmla="*/ 6 w 30"/>
                <a:gd name="T3" fmla="*/ 14 h 27"/>
                <a:gd name="T4" fmla="*/ 5 w 30"/>
                <a:gd name="T5" fmla="*/ 13 h 27"/>
                <a:gd name="T6" fmla="*/ 4 w 30"/>
                <a:gd name="T7" fmla="*/ 13 h 27"/>
                <a:gd name="T8" fmla="*/ 2 w 30"/>
                <a:gd name="T9" fmla="*/ 12 h 27"/>
                <a:gd name="T10" fmla="*/ 1 w 30"/>
                <a:gd name="T11" fmla="*/ 11 h 27"/>
                <a:gd name="T12" fmla="*/ 1 w 30"/>
                <a:gd name="T13" fmla="*/ 9 h 27"/>
                <a:gd name="T14" fmla="*/ 0 w 30"/>
                <a:gd name="T15" fmla="*/ 8 h 27"/>
                <a:gd name="T16" fmla="*/ 0 w 30"/>
                <a:gd name="T17" fmla="*/ 6 h 27"/>
                <a:gd name="T18" fmla="*/ 0 w 30"/>
                <a:gd name="T19" fmla="*/ 5 h 27"/>
                <a:gd name="T20" fmla="*/ 1 w 30"/>
                <a:gd name="T21" fmla="*/ 4 h 27"/>
                <a:gd name="T22" fmla="*/ 1 w 30"/>
                <a:gd name="T23" fmla="*/ 2 h 27"/>
                <a:gd name="T24" fmla="*/ 2 w 30"/>
                <a:gd name="T25" fmla="*/ 1 h 27"/>
                <a:gd name="T26" fmla="*/ 4 w 30"/>
                <a:gd name="T27" fmla="*/ 1 h 27"/>
                <a:gd name="T28" fmla="*/ 5 w 30"/>
                <a:gd name="T29" fmla="*/ 0 h 27"/>
                <a:gd name="T30" fmla="*/ 6 w 30"/>
                <a:gd name="T31" fmla="*/ 0 h 27"/>
                <a:gd name="T32" fmla="*/ 8 w 30"/>
                <a:gd name="T33" fmla="*/ 0 h 27"/>
                <a:gd name="T34" fmla="*/ 9 w 30"/>
                <a:gd name="T35" fmla="*/ 0 h 27"/>
                <a:gd name="T36" fmla="*/ 10 w 30"/>
                <a:gd name="T37" fmla="*/ 0 h 27"/>
                <a:gd name="T38" fmla="*/ 12 w 30"/>
                <a:gd name="T39" fmla="*/ 1 h 27"/>
                <a:gd name="T40" fmla="*/ 13 w 30"/>
                <a:gd name="T41" fmla="*/ 1 h 27"/>
                <a:gd name="T42" fmla="*/ 13 w 30"/>
                <a:gd name="T43" fmla="*/ 2 h 27"/>
                <a:gd name="T44" fmla="*/ 15 w 30"/>
                <a:gd name="T45" fmla="*/ 4 h 27"/>
                <a:gd name="T46" fmla="*/ 15 w 30"/>
                <a:gd name="T47" fmla="*/ 5 h 27"/>
                <a:gd name="T48" fmla="*/ 15 w 30"/>
                <a:gd name="T49" fmla="*/ 6 h 27"/>
                <a:gd name="T50" fmla="*/ 15 w 30"/>
                <a:gd name="T51" fmla="*/ 9 h 27"/>
                <a:gd name="T52" fmla="*/ 13 w 30"/>
                <a:gd name="T53" fmla="*/ 12 h 27"/>
                <a:gd name="T54" fmla="*/ 10 w 30"/>
                <a:gd name="T55" fmla="*/ 13 h 27"/>
                <a:gd name="T56" fmla="*/ 8 w 30"/>
                <a:gd name="T57" fmla="*/ 1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Freeform 12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Freeform 12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1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Freeform 12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4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0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Freeform 12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3 h 30"/>
                <a:gd name="T8" fmla="*/ 3 w 29"/>
                <a:gd name="T9" fmla="*/ 13 h 30"/>
                <a:gd name="T10" fmla="*/ 2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6 h 30"/>
                <a:gd name="T20" fmla="*/ 1 w 29"/>
                <a:gd name="T21" fmla="*/ 5 h 30"/>
                <a:gd name="T22" fmla="*/ 2 w 29"/>
                <a:gd name="T23" fmla="*/ 4 h 30"/>
                <a:gd name="T24" fmla="*/ 3 w 29"/>
                <a:gd name="T25" fmla="*/ 3 h 30"/>
                <a:gd name="T26" fmla="*/ 4 w 29"/>
                <a:gd name="T27" fmla="*/ 1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1 h 30"/>
                <a:gd name="T40" fmla="*/ 13 w 29"/>
                <a:gd name="T41" fmla="*/ 3 h 30"/>
                <a:gd name="T42" fmla="*/ 14 w 29"/>
                <a:gd name="T43" fmla="*/ 4 h 30"/>
                <a:gd name="T44" fmla="*/ 14 w 29"/>
                <a:gd name="T45" fmla="*/ 5 h 30"/>
                <a:gd name="T46" fmla="*/ 15 w 29"/>
                <a:gd name="T47" fmla="*/ 6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Freeform 12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30 w 59"/>
                <a:gd name="T1" fmla="*/ 14 h 59"/>
                <a:gd name="T2" fmla="*/ 29 w 59"/>
                <a:gd name="T3" fmla="*/ 11 h 59"/>
                <a:gd name="T4" fmla="*/ 29 w 59"/>
                <a:gd name="T5" fmla="*/ 9 h 59"/>
                <a:gd name="T6" fmla="*/ 27 w 59"/>
                <a:gd name="T7" fmla="*/ 6 h 59"/>
                <a:gd name="T8" fmla="*/ 25 w 59"/>
                <a:gd name="T9" fmla="*/ 4 h 59"/>
                <a:gd name="T10" fmla="*/ 23 w 59"/>
                <a:gd name="T11" fmla="*/ 2 h 59"/>
                <a:gd name="T12" fmla="*/ 21 w 59"/>
                <a:gd name="T13" fmla="*/ 1 h 59"/>
                <a:gd name="T14" fmla="*/ 18 w 59"/>
                <a:gd name="T15" fmla="*/ 0 h 59"/>
                <a:gd name="T16" fmla="*/ 15 w 59"/>
                <a:gd name="T17" fmla="*/ 0 h 59"/>
                <a:gd name="T18" fmla="*/ 9 w 59"/>
                <a:gd name="T19" fmla="*/ 1 h 59"/>
                <a:gd name="T20" fmla="*/ 5 w 59"/>
                <a:gd name="T21" fmla="*/ 4 h 59"/>
                <a:gd name="T22" fmla="*/ 1 w 59"/>
                <a:gd name="T23" fmla="*/ 8 h 59"/>
                <a:gd name="T24" fmla="*/ 0 w 59"/>
                <a:gd name="T25" fmla="*/ 14 h 59"/>
                <a:gd name="T26" fmla="*/ 1 w 59"/>
                <a:gd name="T27" fmla="*/ 17 h 59"/>
                <a:gd name="T28" fmla="*/ 1 w 59"/>
                <a:gd name="T29" fmla="*/ 20 h 59"/>
                <a:gd name="T30" fmla="*/ 3 w 59"/>
                <a:gd name="T31" fmla="*/ 23 h 59"/>
                <a:gd name="T32" fmla="*/ 5 w 59"/>
                <a:gd name="T33" fmla="*/ 25 h 59"/>
                <a:gd name="T34" fmla="*/ 7 w 59"/>
                <a:gd name="T35" fmla="*/ 27 h 59"/>
                <a:gd name="T36" fmla="*/ 9 w 59"/>
                <a:gd name="T37" fmla="*/ 28 h 59"/>
                <a:gd name="T38" fmla="*/ 12 w 59"/>
                <a:gd name="T39" fmla="*/ 29 h 59"/>
                <a:gd name="T40" fmla="*/ 15 w 59"/>
                <a:gd name="T41" fmla="*/ 29 h 59"/>
                <a:gd name="T42" fmla="*/ 18 w 59"/>
                <a:gd name="T43" fmla="*/ 29 h 59"/>
                <a:gd name="T44" fmla="*/ 21 w 59"/>
                <a:gd name="T45" fmla="*/ 28 h 59"/>
                <a:gd name="T46" fmla="*/ 23 w 59"/>
                <a:gd name="T47" fmla="*/ 27 h 59"/>
                <a:gd name="T48" fmla="*/ 25 w 59"/>
                <a:gd name="T49" fmla="*/ 25 h 59"/>
                <a:gd name="T50" fmla="*/ 27 w 59"/>
                <a:gd name="T51" fmla="*/ 23 h 59"/>
                <a:gd name="T52" fmla="*/ 29 w 59"/>
                <a:gd name="T53" fmla="*/ 20 h 59"/>
                <a:gd name="T54" fmla="*/ 29 w 59"/>
                <a:gd name="T55" fmla="*/ 17 h 59"/>
                <a:gd name="T56" fmla="*/ 30 w 59"/>
                <a:gd name="T57" fmla="*/ 1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Freeform 13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8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1 w 29"/>
                <a:gd name="T11" fmla="*/ 11 h 29"/>
                <a:gd name="T12" fmla="*/ 1 w 29"/>
                <a:gd name="T13" fmla="*/ 10 h 29"/>
                <a:gd name="T14" fmla="*/ 0 w 29"/>
                <a:gd name="T15" fmla="*/ 8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1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0 h 29"/>
                <a:gd name="T30" fmla="*/ 6 w 29"/>
                <a:gd name="T31" fmla="*/ 0 h 29"/>
                <a:gd name="T32" fmla="*/ 8 w 29"/>
                <a:gd name="T33" fmla="*/ 0 h 29"/>
                <a:gd name="T34" fmla="*/ 9 w 29"/>
                <a:gd name="T35" fmla="*/ 0 h 29"/>
                <a:gd name="T36" fmla="*/ 10 w 29"/>
                <a:gd name="T37" fmla="*/ 0 h 29"/>
                <a:gd name="T38" fmla="*/ 12 w 29"/>
                <a:gd name="T39" fmla="*/ 1 h 29"/>
                <a:gd name="T40" fmla="*/ 13 w 29"/>
                <a:gd name="T41" fmla="*/ 2 h 29"/>
                <a:gd name="T42" fmla="*/ 13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8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Freeform 13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6 h 59"/>
                <a:gd name="T8" fmla="*/ 26 w 60"/>
                <a:gd name="T9" fmla="*/ 4 h 59"/>
                <a:gd name="T10" fmla="*/ 24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3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0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Freeform 13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8 h 29"/>
                <a:gd name="T16" fmla="*/ 0 w 30"/>
                <a:gd name="T17" fmla="*/ 7 h 29"/>
                <a:gd name="T18" fmla="*/ 0 w 30"/>
                <a:gd name="T19" fmla="*/ 5 h 29"/>
                <a:gd name="T20" fmla="*/ 1 w 30"/>
                <a:gd name="T21" fmla="*/ 4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0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0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4 h 29"/>
                <a:gd name="T46" fmla="*/ 15 w 30"/>
                <a:gd name="T47" fmla="*/ 5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0" name="Freeform 13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29 w 60"/>
                <a:gd name="T3" fmla="*/ 12 h 60"/>
                <a:gd name="T4" fmla="*/ 29 w 60"/>
                <a:gd name="T5" fmla="*/ 9 h 60"/>
                <a:gd name="T6" fmla="*/ 28 w 60"/>
                <a:gd name="T7" fmla="*/ 7 h 60"/>
                <a:gd name="T8" fmla="*/ 26 w 60"/>
                <a:gd name="T9" fmla="*/ 5 h 60"/>
                <a:gd name="T10" fmla="*/ 24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8 h 60"/>
                <a:gd name="T48" fmla="*/ 26 w 60"/>
                <a:gd name="T49" fmla="*/ 26 h 60"/>
                <a:gd name="T50" fmla="*/ 28 w 60"/>
                <a:gd name="T51" fmla="*/ 24 h 60"/>
                <a:gd name="T52" fmla="*/ 29 w 60"/>
                <a:gd name="T53" fmla="*/ 21 h 60"/>
                <a:gd name="T54" fmla="*/ 29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1" name="Freeform 13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4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4 w 30"/>
                <a:gd name="T51" fmla="*/ 10 h 29"/>
                <a:gd name="T52" fmla="*/ 13 w 30"/>
                <a:gd name="T53" fmla="*/ 12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Freeform 13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9 h 59"/>
                <a:gd name="T38" fmla="*/ 12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Freeform 13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Freeform 13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30 w 58"/>
                <a:gd name="T1" fmla="*/ 14 h 58"/>
                <a:gd name="T2" fmla="*/ 30 w 58"/>
                <a:gd name="T3" fmla="*/ 12 h 58"/>
                <a:gd name="T4" fmla="*/ 29 w 58"/>
                <a:gd name="T5" fmla="*/ 9 h 58"/>
                <a:gd name="T6" fmla="*/ 28 w 58"/>
                <a:gd name="T7" fmla="*/ 6 h 58"/>
                <a:gd name="T8" fmla="*/ 26 w 58"/>
                <a:gd name="T9" fmla="*/ 4 h 58"/>
                <a:gd name="T10" fmla="*/ 24 w 58"/>
                <a:gd name="T11" fmla="*/ 2 h 58"/>
                <a:gd name="T12" fmla="*/ 21 w 58"/>
                <a:gd name="T13" fmla="*/ 1 h 58"/>
                <a:gd name="T14" fmla="*/ 18 w 58"/>
                <a:gd name="T15" fmla="*/ 0 h 58"/>
                <a:gd name="T16" fmla="*/ 14 w 58"/>
                <a:gd name="T17" fmla="*/ 0 h 58"/>
                <a:gd name="T18" fmla="*/ 9 w 58"/>
                <a:gd name="T19" fmla="*/ 1 h 58"/>
                <a:gd name="T20" fmla="*/ 4 w 58"/>
                <a:gd name="T21" fmla="*/ 4 h 58"/>
                <a:gd name="T22" fmla="*/ 1 w 58"/>
                <a:gd name="T23" fmla="*/ 9 h 58"/>
                <a:gd name="T24" fmla="*/ 0 w 58"/>
                <a:gd name="T25" fmla="*/ 14 h 58"/>
                <a:gd name="T26" fmla="*/ 0 w 58"/>
                <a:gd name="T27" fmla="*/ 18 h 58"/>
                <a:gd name="T28" fmla="*/ 1 w 58"/>
                <a:gd name="T29" fmla="*/ 21 h 58"/>
                <a:gd name="T30" fmla="*/ 2 w 58"/>
                <a:gd name="T31" fmla="*/ 24 h 58"/>
                <a:gd name="T32" fmla="*/ 4 w 58"/>
                <a:gd name="T33" fmla="*/ 26 h 58"/>
                <a:gd name="T34" fmla="*/ 6 w 58"/>
                <a:gd name="T35" fmla="*/ 28 h 58"/>
                <a:gd name="T36" fmla="*/ 9 w 58"/>
                <a:gd name="T37" fmla="*/ 29 h 58"/>
                <a:gd name="T38" fmla="*/ 12 w 58"/>
                <a:gd name="T39" fmla="*/ 30 h 58"/>
                <a:gd name="T40" fmla="*/ 14 w 58"/>
                <a:gd name="T41" fmla="*/ 30 h 58"/>
                <a:gd name="T42" fmla="*/ 18 w 58"/>
                <a:gd name="T43" fmla="*/ 30 h 58"/>
                <a:gd name="T44" fmla="*/ 21 w 58"/>
                <a:gd name="T45" fmla="*/ 29 h 58"/>
                <a:gd name="T46" fmla="*/ 24 w 58"/>
                <a:gd name="T47" fmla="*/ 28 h 58"/>
                <a:gd name="T48" fmla="*/ 26 w 58"/>
                <a:gd name="T49" fmla="*/ 26 h 58"/>
                <a:gd name="T50" fmla="*/ 28 w 58"/>
                <a:gd name="T51" fmla="*/ 24 h 58"/>
                <a:gd name="T52" fmla="*/ 29 w 58"/>
                <a:gd name="T53" fmla="*/ 21 h 58"/>
                <a:gd name="T54" fmla="*/ 30 w 58"/>
                <a:gd name="T55" fmla="*/ 18 h 58"/>
                <a:gd name="T56" fmla="*/ 30 w 58"/>
                <a:gd name="T57" fmla="*/ 1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5" name="Freeform 13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7 w 29"/>
                <a:gd name="T1" fmla="*/ 14 h 28"/>
                <a:gd name="T2" fmla="*/ 6 w 29"/>
                <a:gd name="T3" fmla="*/ 14 h 28"/>
                <a:gd name="T4" fmla="*/ 5 w 29"/>
                <a:gd name="T5" fmla="*/ 14 h 28"/>
                <a:gd name="T6" fmla="*/ 3 w 29"/>
                <a:gd name="T7" fmla="*/ 13 h 28"/>
                <a:gd name="T8" fmla="*/ 2 w 29"/>
                <a:gd name="T9" fmla="*/ 12 h 28"/>
                <a:gd name="T10" fmla="*/ 1 w 29"/>
                <a:gd name="T11" fmla="*/ 11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7 h 28"/>
                <a:gd name="T18" fmla="*/ 0 w 29"/>
                <a:gd name="T19" fmla="*/ 6 h 28"/>
                <a:gd name="T20" fmla="*/ 1 w 29"/>
                <a:gd name="T21" fmla="*/ 4 h 28"/>
                <a:gd name="T22" fmla="*/ 1 w 29"/>
                <a:gd name="T23" fmla="*/ 3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2 w 29"/>
                <a:gd name="T39" fmla="*/ 1 h 28"/>
                <a:gd name="T40" fmla="*/ 13 w 29"/>
                <a:gd name="T41" fmla="*/ 2 h 28"/>
                <a:gd name="T42" fmla="*/ 13 w 29"/>
                <a:gd name="T43" fmla="*/ 3 h 28"/>
                <a:gd name="T44" fmla="*/ 14 w 29"/>
                <a:gd name="T45" fmla="*/ 4 h 28"/>
                <a:gd name="T46" fmla="*/ 14 w 29"/>
                <a:gd name="T47" fmla="*/ 6 h 28"/>
                <a:gd name="T48" fmla="*/ 14 w 29"/>
                <a:gd name="T49" fmla="*/ 7 h 28"/>
                <a:gd name="T50" fmla="*/ 14 w 29"/>
                <a:gd name="T51" fmla="*/ 10 h 28"/>
                <a:gd name="T52" fmla="*/ 13 w 29"/>
                <a:gd name="T53" fmla="*/ 12 h 28"/>
                <a:gd name="T54" fmla="*/ 10 w 29"/>
                <a:gd name="T55" fmla="*/ 14 h 28"/>
                <a:gd name="T56" fmla="*/ 7 w 29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6" name="Freeform 13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6 h 60"/>
                <a:gd name="T8" fmla="*/ 25 w 60"/>
                <a:gd name="T9" fmla="*/ 4 h 60"/>
                <a:gd name="T10" fmla="*/ 23 w 60"/>
                <a:gd name="T11" fmla="*/ 2 h 60"/>
                <a:gd name="T12" fmla="*/ 21 w 60"/>
                <a:gd name="T13" fmla="*/ 1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4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5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7 h 60"/>
                <a:gd name="T48" fmla="*/ 25 w 60"/>
                <a:gd name="T49" fmla="*/ 25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7" name="Freeform 14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8 w 30"/>
                <a:gd name="T1" fmla="*/ 15 h 28"/>
                <a:gd name="T2" fmla="*/ 6 w 30"/>
                <a:gd name="T3" fmla="*/ 15 h 28"/>
                <a:gd name="T4" fmla="*/ 5 w 30"/>
                <a:gd name="T5" fmla="*/ 14 h 28"/>
                <a:gd name="T6" fmla="*/ 4 w 30"/>
                <a:gd name="T7" fmla="*/ 14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4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0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4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1 h 28"/>
                <a:gd name="T52" fmla="*/ 13 w 30"/>
                <a:gd name="T53" fmla="*/ 13 h 28"/>
                <a:gd name="T54" fmla="*/ 10 w 30"/>
                <a:gd name="T55" fmla="*/ 14 h 28"/>
                <a:gd name="T56" fmla="*/ 8 w 30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8" name="Freeform 14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9" name="Freeform 14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1 h 30"/>
                <a:gd name="T14" fmla="*/ 0 w 30"/>
                <a:gd name="T15" fmla="*/ 10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0" name="Freeform 14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1" name="Freeform 14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3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1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2" name="Freeform 14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8 h 59"/>
                <a:gd name="T48" fmla="*/ 26 w 60"/>
                <a:gd name="T49" fmla="*/ 26 h 59"/>
                <a:gd name="T50" fmla="*/ 28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3" name="Freeform 14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6 w 30"/>
                <a:gd name="T5" fmla="*/ 14 h 29"/>
                <a:gd name="T6" fmla="*/ 4 w 30"/>
                <a:gd name="T7" fmla="*/ 14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2 h 29"/>
                <a:gd name="T28" fmla="*/ 6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10 w 30"/>
                <a:gd name="T35" fmla="*/ 0 h 29"/>
                <a:gd name="T36" fmla="*/ 11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4" name="Freeform 14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30 w 59"/>
                <a:gd name="T3" fmla="*/ 12 h 60"/>
                <a:gd name="T4" fmla="*/ 29 w 59"/>
                <a:gd name="T5" fmla="*/ 9 h 60"/>
                <a:gd name="T6" fmla="*/ 28 w 59"/>
                <a:gd name="T7" fmla="*/ 6 h 60"/>
                <a:gd name="T8" fmla="*/ 26 w 59"/>
                <a:gd name="T9" fmla="*/ 4 h 60"/>
                <a:gd name="T10" fmla="*/ 24 w 59"/>
                <a:gd name="T11" fmla="*/ 2 h 60"/>
                <a:gd name="T12" fmla="*/ 21 w 59"/>
                <a:gd name="T13" fmla="*/ 1 h 60"/>
                <a:gd name="T14" fmla="*/ 18 w 59"/>
                <a:gd name="T15" fmla="*/ 0 h 60"/>
                <a:gd name="T16" fmla="*/ 15 w 59"/>
                <a:gd name="T17" fmla="*/ 0 h 60"/>
                <a:gd name="T18" fmla="*/ 10 w 59"/>
                <a:gd name="T19" fmla="*/ 1 h 60"/>
                <a:gd name="T20" fmla="*/ 5 w 59"/>
                <a:gd name="T21" fmla="*/ 4 h 60"/>
                <a:gd name="T22" fmla="*/ 2 w 59"/>
                <a:gd name="T23" fmla="*/ 9 h 60"/>
                <a:gd name="T24" fmla="*/ 0 w 59"/>
                <a:gd name="T25" fmla="*/ 15 h 60"/>
                <a:gd name="T26" fmla="*/ 0 w 59"/>
                <a:gd name="T27" fmla="*/ 18 h 60"/>
                <a:gd name="T28" fmla="*/ 2 w 59"/>
                <a:gd name="T29" fmla="*/ 21 h 60"/>
                <a:gd name="T30" fmla="*/ 3 w 59"/>
                <a:gd name="T31" fmla="*/ 23 h 60"/>
                <a:gd name="T32" fmla="*/ 5 w 59"/>
                <a:gd name="T33" fmla="*/ 25 h 60"/>
                <a:gd name="T34" fmla="*/ 7 w 59"/>
                <a:gd name="T35" fmla="*/ 27 h 60"/>
                <a:gd name="T36" fmla="*/ 10 w 59"/>
                <a:gd name="T37" fmla="*/ 29 h 60"/>
                <a:gd name="T38" fmla="*/ 13 w 59"/>
                <a:gd name="T39" fmla="*/ 29 h 60"/>
                <a:gd name="T40" fmla="*/ 15 w 59"/>
                <a:gd name="T41" fmla="*/ 30 h 60"/>
                <a:gd name="T42" fmla="*/ 18 w 59"/>
                <a:gd name="T43" fmla="*/ 29 h 60"/>
                <a:gd name="T44" fmla="*/ 21 w 59"/>
                <a:gd name="T45" fmla="*/ 29 h 60"/>
                <a:gd name="T46" fmla="*/ 24 w 59"/>
                <a:gd name="T47" fmla="*/ 27 h 60"/>
                <a:gd name="T48" fmla="*/ 26 w 59"/>
                <a:gd name="T49" fmla="*/ 25 h 60"/>
                <a:gd name="T50" fmla="*/ 28 w 59"/>
                <a:gd name="T51" fmla="*/ 23 h 60"/>
                <a:gd name="T52" fmla="*/ 29 w 59"/>
                <a:gd name="T53" fmla="*/ 21 h 60"/>
                <a:gd name="T54" fmla="*/ 30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5" name="Freeform 14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7 w 29"/>
                <a:gd name="T1" fmla="*/ 15 h 28"/>
                <a:gd name="T2" fmla="*/ 6 w 29"/>
                <a:gd name="T3" fmla="*/ 15 h 28"/>
                <a:gd name="T4" fmla="*/ 5 w 29"/>
                <a:gd name="T5" fmla="*/ 14 h 28"/>
                <a:gd name="T6" fmla="*/ 3 w 29"/>
                <a:gd name="T7" fmla="*/ 14 h 28"/>
                <a:gd name="T8" fmla="*/ 2 w 29"/>
                <a:gd name="T9" fmla="*/ 13 h 28"/>
                <a:gd name="T10" fmla="*/ 1 w 29"/>
                <a:gd name="T11" fmla="*/ 12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8 h 28"/>
                <a:gd name="T18" fmla="*/ 0 w 29"/>
                <a:gd name="T19" fmla="*/ 6 h 28"/>
                <a:gd name="T20" fmla="*/ 1 w 29"/>
                <a:gd name="T21" fmla="*/ 5 h 28"/>
                <a:gd name="T22" fmla="*/ 1 w 29"/>
                <a:gd name="T23" fmla="*/ 4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1 w 29"/>
                <a:gd name="T39" fmla="*/ 1 h 28"/>
                <a:gd name="T40" fmla="*/ 13 w 29"/>
                <a:gd name="T41" fmla="*/ 2 h 28"/>
                <a:gd name="T42" fmla="*/ 13 w 29"/>
                <a:gd name="T43" fmla="*/ 4 h 28"/>
                <a:gd name="T44" fmla="*/ 14 w 29"/>
                <a:gd name="T45" fmla="*/ 5 h 28"/>
                <a:gd name="T46" fmla="*/ 14 w 29"/>
                <a:gd name="T47" fmla="*/ 6 h 28"/>
                <a:gd name="T48" fmla="*/ 14 w 29"/>
                <a:gd name="T49" fmla="*/ 8 h 28"/>
                <a:gd name="T50" fmla="*/ 14 w 29"/>
                <a:gd name="T51" fmla="*/ 11 h 28"/>
                <a:gd name="T52" fmla="*/ 13 w 29"/>
                <a:gd name="T53" fmla="*/ 13 h 28"/>
                <a:gd name="T54" fmla="*/ 10 w 29"/>
                <a:gd name="T55" fmla="*/ 14 h 28"/>
                <a:gd name="T56" fmla="*/ 7 w 29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6" name="Freeform 14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7" name="Freeform 15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8" name="Freeform 15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9" name="Freeform 15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0" name="Freeform 15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30 w 58"/>
                <a:gd name="T1" fmla="*/ 15 h 59"/>
                <a:gd name="T2" fmla="*/ 30 w 58"/>
                <a:gd name="T3" fmla="*/ 12 h 59"/>
                <a:gd name="T4" fmla="*/ 29 w 58"/>
                <a:gd name="T5" fmla="*/ 10 h 59"/>
                <a:gd name="T6" fmla="*/ 28 w 58"/>
                <a:gd name="T7" fmla="*/ 7 h 59"/>
                <a:gd name="T8" fmla="*/ 26 w 58"/>
                <a:gd name="T9" fmla="*/ 5 h 59"/>
                <a:gd name="T10" fmla="*/ 24 w 58"/>
                <a:gd name="T11" fmla="*/ 3 h 59"/>
                <a:gd name="T12" fmla="*/ 21 w 58"/>
                <a:gd name="T13" fmla="*/ 2 h 59"/>
                <a:gd name="T14" fmla="*/ 18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8 w 58"/>
                <a:gd name="T43" fmla="*/ 30 h 59"/>
                <a:gd name="T44" fmla="*/ 21 w 58"/>
                <a:gd name="T45" fmla="*/ 29 h 59"/>
                <a:gd name="T46" fmla="*/ 24 w 58"/>
                <a:gd name="T47" fmla="*/ 28 h 59"/>
                <a:gd name="T48" fmla="*/ 26 w 58"/>
                <a:gd name="T49" fmla="*/ 26 h 59"/>
                <a:gd name="T50" fmla="*/ 28 w 58"/>
                <a:gd name="T51" fmla="*/ 24 h 59"/>
                <a:gd name="T52" fmla="*/ 29 w 58"/>
                <a:gd name="T53" fmla="*/ 21 h 59"/>
                <a:gd name="T54" fmla="*/ 30 w 58"/>
                <a:gd name="T55" fmla="*/ 18 h 59"/>
                <a:gd name="T56" fmla="*/ 30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1" name="Freeform 15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7 w 28"/>
                <a:gd name="T1" fmla="*/ 14 h 29"/>
                <a:gd name="T2" fmla="*/ 6 w 28"/>
                <a:gd name="T3" fmla="*/ 14 h 29"/>
                <a:gd name="T4" fmla="*/ 5 w 28"/>
                <a:gd name="T5" fmla="*/ 14 h 29"/>
                <a:gd name="T6" fmla="*/ 3 w 28"/>
                <a:gd name="T7" fmla="*/ 13 h 29"/>
                <a:gd name="T8" fmla="*/ 2 w 28"/>
                <a:gd name="T9" fmla="*/ 12 h 29"/>
                <a:gd name="T10" fmla="*/ 1 w 28"/>
                <a:gd name="T11" fmla="*/ 11 h 29"/>
                <a:gd name="T12" fmla="*/ 1 w 28"/>
                <a:gd name="T13" fmla="*/ 10 h 29"/>
                <a:gd name="T14" fmla="*/ 0 w 28"/>
                <a:gd name="T15" fmla="*/ 9 h 29"/>
                <a:gd name="T16" fmla="*/ 0 w 28"/>
                <a:gd name="T17" fmla="*/ 7 h 29"/>
                <a:gd name="T18" fmla="*/ 0 w 28"/>
                <a:gd name="T19" fmla="*/ 6 h 29"/>
                <a:gd name="T20" fmla="*/ 1 w 28"/>
                <a:gd name="T21" fmla="*/ 4 h 29"/>
                <a:gd name="T22" fmla="*/ 1 w 28"/>
                <a:gd name="T23" fmla="*/ 3 h 29"/>
                <a:gd name="T24" fmla="*/ 2 w 28"/>
                <a:gd name="T25" fmla="*/ 2 h 29"/>
                <a:gd name="T26" fmla="*/ 3 w 28"/>
                <a:gd name="T27" fmla="*/ 1 h 29"/>
                <a:gd name="T28" fmla="*/ 5 w 28"/>
                <a:gd name="T29" fmla="*/ 1 h 29"/>
                <a:gd name="T30" fmla="*/ 6 w 28"/>
                <a:gd name="T31" fmla="*/ 0 h 29"/>
                <a:gd name="T32" fmla="*/ 7 w 28"/>
                <a:gd name="T33" fmla="*/ 0 h 29"/>
                <a:gd name="T34" fmla="*/ 9 w 28"/>
                <a:gd name="T35" fmla="*/ 0 h 29"/>
                <a:gd name="T36" fmla="*/ 10 w 28"/>
                <a:gd name="T37" fmla="*/ 1 h 29"/>
                <a:gd name="T38" fmla="*/ 12 w 28"/>
                <a:gd name="T39" fmla="*/ 1 h 29"/>
                <a:gd name="T40" fmla="*/ 13 w 28"/>
                <a:gd name="T41" fmla="*/ 2 h 29"/>
                <a:gd name="T42" fmla="*/ 13 w 28"/>
                <a:gd name="T43" fmla="*/ 3 h 29"/>
                <a:gd name="T44" fmla="*/ 14 w 28"/>
                <a:gd name="T45" fmla="*/ 4 h 29"/>
                <a:gd name="T46" fmla="*/ 14 w 28"/>
                <a:gd name="T47" fmla="*/ 6 h 29"/>
                <a:gd name="T48" fmla="*/ 14 w 28"/>
                <a:gd name="T49" fmla="*/ 7 h 29"/>
                <a:gd name="T50" fmla="*/ 14 w 28"/>
                <a:gd name="T51" fmla="*/ 10 h 29"/>
                <a:gd name="T52" fmla="*/ 13 w 28"/>
                <a:gd name="T53" fmla="*/ 12 h 29"/>
                <a:gd name="T54" fmla="*/ 10 w 28"/>
                <a:gd name="T55" fmla="*/ 14 h 29"/>
                <a:gd name="T56" fmla="*/ 7 w 28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2" name="Freeform 15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30 w 60"/>
                <a:gd name="T1" fmla="*/ 16 h 58"/>
                <a:gd name="T2" fmla="*/ 30 w 60"/>
                <a:gd name="T3" fmla="*/ 12 h 58"/>
                <a:gd name="T4" fmla="*/ 29 w 60"/>
                <a:gd name="T5" fmla="*/ 9 h 58"/>
                <a:gd name="T6" fmla="*/ 27 w 60"/>
                <a:gd name="T7" fmla="*/ 6 h 58"/>
                <a:gd name="T8" fmla="*/ 26 w 60"/>
                <a:gd name="T9" fmla="*/ 4 h 58"/>
                <a:gd name="T10" fmla="*/ 23 w 60"/>
                <a:gd name="T11" fmla="*/ 2 h 58"/>
                <a:gd name="T12" fmla="*/ 21 w 60"/>
                <a:gd name="T13" fmla="*/ 1 h 58"/>
                <a:gd name="T14" fmla="*/ 18 w 60"/>
                <a:gd name="T15" fmla="*/ 0 h 58"/>
                <a:gd name="T16" fmla="*/ 15 w 60"/>
                <a:gd name="T17" fmla="*/ 0 h 58"/>
                <a:gd name="T18" fmla="*/ 9 w 60"/>
                <a:gd name="T19" fmla="*/ 1 h 58"/>
                <a:gd name="T20" fmla="*/ 4 w 60"/>
                <a:gd name="T21" fmla="*/ 4 h 58"/>
                <a:gd name="T22" fmla="*/ 1 w 60"/>
                <a:gd name="T23" fmla="*/ 9 h 58"/>
                <a:gd name="T24" fmla="*/ 0 w 60"/>
                <a:gd name="T25" fmla="*/ 16 h 58"/>
                <a:gd name="T26" fmla="*/ 1 w 60"/>
                <a:gd name="T27" fmla="*/ 18 h 58"/>
                <a:gd name="T28" fmla="*/ 1 w 60"/>
                <a:gd name="T29" fmla="*/ 21 h 58"/>
                <a:gd name="T30" fmla="*/ 2 w 60"/>
                <a:gd name="T31" fmla="*/ 24 h 58"/>
                <a:gd name="T32" fmla="*/ 4 w 60"/>
                <a:gd name="T33" fmla="*/ 26 h 58"/>
                <a:gd name="T34" fmla="*/ 6 w 60"/>
                <a:gd name="T35" fmla="*/ 28 h 58"/>
                <a:gd name="T36" fmla="*/ 9 w 60"/>
                <a:gd name="T37" fmla="*/ 29 h 58"/>
                <a:gd name="T38" fmla="*/ 12 w 60"/>
                <a:gd name="T39" fmla="*/ 30 h 58"/>
                <a:gd name="T40" fmla="*/ 15 w 60"/>
                <a:gd name="T41" fmla="*/ 30 h 58"/>
                <a:gd name="T42" fmla="*/ 18 w 60"/>
                <a:gd name="T43" fmla="*/ 30 h 58"/>
                <a:gd name="T44" fmla="*/ 21 w 60"/>
                <a:gd name="T45" fmla="*/ 29 h 58"/>
                <a:gd name="T46" fmla="*/ 23 w 60"/>
                <a:gd name="T47" fmla="*/ 28 h 58"/>
                <a:gd name="T48" fmla="*/ 26 w 60"/>
                <a:gd name="T49" fmla="*/ 26 h 58"/>
                <a:gd name="T50" fmla="*/ 27 w 60"/>
                <a:gd name="T51" fmla="*/ 24 h 58"/>
                <a:gd name="T52" fmla="*/ 29 w 60"/>
                <a:gd name="T53" fmla="*/ 21 h 58"/>
                <a:gd name="T54" fmla="*/ 30 w 60"/>
                <a:gd name="T55" fmla="*/ 18 h 58"/>
                <a:gd name="T56" fmla="*/ 30 w 60"/>
                <a:gd name="T57" fmla="*/ 1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3" name="Freeform 15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8 w 30"/>
                <a:gd name="T1" fmla="*/ 14 h 28"/>
                <a:gd name="T2" fmla="*/ 6 w 30"/>
                <a:gd name="T3" fmla="*/ 14 h 28"/>
                <a:gd name="T4" fmla="*/ 5 w 30"/>
                <a:gd name="T5" fmla="*/ 14 h 28"/>
                <a:gd name="T6" fmla="*/ 4 w 30"/>
                <a:gd name="T7" fmla="*/ 13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7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3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1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3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7 h 28"/>
                <a:gd name="T50" fmla="*/ 15 w 30"/>
                <a:gd name="T51" fmla="*/ 10 h 28"/>
                <a:gd name="T52" fmla="*/ 13 w 30"/>
                <a:gd name="T53" fmla="*/ 13 h 28"/>
                <a:gd name="T54" fmla="*/ 11 w 30"/>
                <a:gd name="T55" fmla="*/ 14 h 28"/>
                <a:gd name="T56" fmla="*/ 8 w 30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4" name="Freeform 15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10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2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2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5" name="Freeform 15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3 w 30"/>
                <a:gd name="T43" fmla="*/ 3 h 29"/>
                <a:gd name="T44" fmla="*/ 15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6" name="Freeform 15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5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5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7" name="Freeform 16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8" name="Freeform 16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9 w 58"/>
                <a:gd name="T1" fmla="*/ 15 h 59"/>
                <a:gd name="T2" fmla="*/ 29 w 58"/>
                <a:gd name="T3" fmla="*/ 12 h 59"/>
                <a:gd name="T4" fmla="*/ 28 w 58"/>
                <a:gd name="T5" fmla="*/ 10 h 59"/>
                <a:gd name="T6" fmla="*/ 27 w 58"/>
                <a:gd name="T7" fmla="*/ 7 h 59"/>
                <a:gd name="T8" fmla="*/ 25 w 58"/>
                <a:gd name="T9" fmla="*/ 5 h 59"/>
                <a:gd name="T10" fmla="*/ 23 w 58"/>
                <a:gd name="T11" fmla="*/ 3 h 59"/>
                <a:gd name="T12" fmla="*/ 20 w 58"/>
                <a:gd name="T13" fmla="*/ 2 h 59"/>
                <a:gd name="T14" fmla="*/ 17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7 w 58"/>
                <a:gd name="T43" fmla="*/ 30 h 59"/>
                <a:gd name="T44" fmla="*/ 20 w 58"/>
                <a:gd name="T45" fmla="*/ 29 h 59"/>
                <a:gd name="T46" fmla="*/ 23 w 58"/>
                <a:gd name="T47" fmla="*/ 28 h 59"/>
                <a:gd name="T48" fmla="*/ 25 w 58"/>
                <a:gd name="T49" fmla="*/ 26 h 59"/>
                <a:gd name="T50" fmla="*/ 27 w 58"/>
                <a:gd name="T51" fmla="*/ 24 h 59"/>
                <a:gd name="T52" fmla="*/ 28 w 58"/>
                <a:gd name="T53" fmla="*/ 21 h 59"/>
                <a:gd name="T54" fmla="*/ 29 w 58"/>
                <a:gd name="T55" fmla="*/ 18 h 59"/>
                <a:gd name="T56" fmla="*/ 29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9" name="Freeform 16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7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2 w 29"/>
                <a:gd name="T11" fmla="*/ 11 h 29"/>
                <a:gd name="T12" fmla="*/ 1 w 29"/>
                <a:gd name="T13" fmla="*/ 10 h 29"/>
                <a:gd name="T14" fmla="*/ 0 w 29"/>
                <a:gd name="T15" fmla="*/ 9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2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1 h 29"/>
                <a:gd name="T30" fmla="*/ 6 w 29"/>
                <a:gd name="T31" fmla="*/ 0 h 29"/>
                <a:gd name="T32" fmla="*/ 7 w 29"/>
                <a:gd name="T33" fmla="*/ 0 h 29"/>
                <a:gd name="T34" fmla="*/ 9 w 29"/>
                <a:gd name="T35" fmla="*/ 0 h 29"/>
                <a:gd name="T36" fmla="*/ 10 w 29"/>
                <a:gd name="T37" fmla="*/ 1 h 29"/>
                <a:gd name="T38" fmla="*/ 11 w 29"/>
                <a:gd name="T39" fmla="*/ 1 h 29"/>
                <a:gd name="T40" fmla="*/ 13 w 29"/>
                <a:gd name="T41" fmla="*/ 2 h 29"/>
                <a:gd name="T42" fmla="*/ 14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7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0" name="Freeform 16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1" name="Freeform 16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4" name="Group 165"/>
          <p:cNvGrpSpPr>
            <a:grpSpLocks/>
          </p:cNvGrpSpPr>
          <p:nvPr/>
        </p:nvGrpSpPr>
        <p:grpSpPr bwMode="auto">
          <a:xfrm rot="5400000" flipH="1">
            <a:off x="342900" y="5295900"/>
            <a:ext cx="1219200" cy="1905000"/>
            <a:chOff x="2332" y="1554"/>
            <a:chExt cx="1105" cy="1218"/>
          </a:xfrm>
        </p:grpSpPr>
        <p:sp>
          <p:nvSpPr>
            <p:cNvPr id="11284" name="Freeform 16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15 w 61"/>
                <a:gd name="T1" fmla="*/ 30 h 60"/>
                <a:gd name="T2" fmla="*/ 9 w 61"/>
                <a:gd name="T3" fmla="*/ 29 h 60"/>
                <a:gd name="T4" fmla="*/ 4 w 61"/>
                <a:gd name="T5" fmla="*/ 25 h 60"/>
                <a:gd name="T6" fmla="*/ 1 w 61"/>
                <a:gd name="T7" fmla="*/ 21 h 60"/>
                <a:gd name="T8" fmla="*/ 0 w 61"/>
                <a:gd name="T9" fmla="*/ 15 h 60"/>
                <a:gd name="T10" fmla="*/ 1 w 61"/>
                <a:gd name="T11" fmla="*/ 9 h 60"/>
                <a:gd name="T12" fmla="*/ 4 w 61"/>
                <a:gd name="T13" fmla="*/ 4 h 60"/>
                <a:gd name="T14" fmla="*/ 9 w 61"/>
                <a:gd name="T15" fmla="*/ 1 h 60"/>
                <a:gd name="T16" fmla="*/ 15 w 61"/>
                <a:gd name="T17" fmla="*/ 0 h 60"/>
                <a:gd name="T18" fmla="*/ 21 w 61"/>
                <a:gd name="T19" fmla="*/ 1 h 60"/>
                <a:gd name="T20" fmla="*/ 26 w 61"/>
                <a:gd name="T21" fmla="*/ 4 h 60"/>
                <a:gd name="T22" fmla="*/ 29 w 61"/>
                <a:gd name="T23" fmla="*/ 9 h 60"/>
                <a:gd name="T24" fmla="*/ 30 w 61"/>
                <a:gd name="T25" fmla="*/ 15 h 60"/>
                <a:gd name="T26" fmla="*/ 29 w 61"/>
                <a:gd name="T27" fmla="*/ 21 h 60"/>
                <a:gd name="T28" fmla="*/ 26 w 61"/>
                <a:gd name="T29" fmla="*/ 25 h 60"/>
                <a:gd name="T30" fmla="*/ 21 w 61"/>
                <a:gd name="T31" fmla="*/ 29 h 60"/>
                <a:gd name="T32" fmla="*/ 15 w 61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6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6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6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82 w 177"/>
                <a:gd name="T1" fmla="*/ 72 h 146"/>
                <a:gd name="T2" fmla="*/ 89 w 177"/>
                <a:gd name="T3" fmla="*/ 59 h 146"/>
                <a:gd name="T4" fmla="*/ 86 w 177"/>
                <a:gd name="T5" fmla="*/ 55 h 146"/>
                <a:gd name="T6" fmla="*/ 81 w 177"/>
                <a:gd name="T7" fmla="*/ 44 h 146"/>
                <a:gd name="T8" fmla="*/ 72 w 177"/>
                <a:gd name="T9" fmla="*/ 31 h 146"/>
                <a:gd name="T10" fmla="*/ 61 w 177"/>
                <a:gd name="T11" fmla="*/ 17 h 146"/>
                <a:gd name="T12" fmla="*/ 48 w 177"/>
                <a:gd name="T13" fmla="*/ 5 h 146"/>
                <a:gd name="T14" fmla="*/ 35 w 177"/>
                <a:gd name="T15" fmla="*/ 0 h 146"/>
                <a:gd name="T16" fmla="*/ 20 w 177"/>
                <a:gd name="T17" fmla="*/ 3 h 146"/>
                <a:gd name="T18" fmla="*/ 7 w 177"/>
                <a:gd name="T19" fmla="*/ 19 h 146"/>
                <a:gd name="T20" fmla="*/ 2 w 177"/>
                <a:gd name="T21" fmla="*/ 30 h 146"/>
                <a:gd name="T22" fmla="*/ 0 w 177"/>
                <a:gd name="T23" fmla="*/ 39 h 146"/>
                <a:gd name="T24" fmla="*/ 1 w 177"/>
                <a:gd name="T25" fmla="*/ 47 h 146"/>
                <a:gd name="T26" fmla="*/ 4 w 177"/>
                <a:gd name="T27" fmla="*/ 53 h 146"/>
                <a:gd name="T28" fmla="*/ 9 w 177"/>
                <a:gd name="T29" fmla="*/ 58 h 146"/>
                <a:gd name="T30" fmla="*/ 15 w 177"/>
                <a:gd name="T31" fmla="*/ 63 h 146"/>
                <a:gd name="T32" fmla="*/ 23 w 177"/>
                <a:gd name="T33" fmla="*/ 66 h 146"/>
                <a:gd name="T34" fmla="*/ 31 w 177"/>
                <a:gd name="T35" fmla="*/ 69 h 146"/>
                <a:gd name="T36" fmla="*/ 40 w 177"/>
                <a:gd name="T37" fmla="*/ 71 h 146"/>
                <a:gd name="T38" fmla="*/ 49 w 177"/>
                <a:gd name="T39" fmla="*/ 72 h 146"/>
                <a:gd name="T40" fmla="*/ 58 w 177"/>
                <a:gd name="T41" fmla="*/ 72 h 146"/>
                <a:gd name="T42" fmla="*/ 65 w 177"/>
                <a:gd name="T43" fmla="*/ 73 h 146"/>
                <a:gd name="T44" fmla="*/ 72 w 177"/>
                <a:gd name="T45" fmla="*/ 73 h 146"/>
                <a:gd name="T46" fmla="*/ 77 w 177"/>
                <a:gd name="T47" fmla="*/ 72 h 146"/>
                <a:gd name="T48" fmla="*/ 81 w 177"/>
                <a:gd name="T49" fmla="*/ 72 h 146"/>
                <a:gd name="T50" fmla="*/ 82 w 177"/>
                <a:gd name="T51" fmla="*/ 7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7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89 w 178"/>
                <a:gd name="T1" fmla="*/ 13 h 143"/>
                <a:gd name="T2" fmla="*/ 82 w 178"/>
                <a:gd name="T3" fmla="*/ 0 h 143"/>
                <a:gd name="T4" fmla="*/ 81 w 178"/>
                <a:gd name="T5" fmla="*/ 0 h 143"/>
                <a:gd name="T6" fmla="*/ 78 w 178"/>
                <a:gd name="T7" fmla="*/ 0 h 143"/>
                <a:gd name="T8" fmla="*/ 73 w 178"/>
                <a:gd name="T9" fmla="*/ 0 h 143"/>
                <a:gd name="T10" fmla="*/ 66 w 178"/>
                <a:gd name="T11" fmla="*/ 0 h 143"/>
                <a:gd name="T12" fmla="*/ 58 w 178"/>
                <a:gd name="T13" fmla="*/ 0 h 143"/>
                <a:gd name="T14" fmla="*/ 49 w 178"/>
                <a:gd name="T15" fmla="*/ 1 h 143"/>
                <a:gd name="T16" fmla="*/ 40 w 178"/>
                <a:gd name="T17" fmla="*/ 2 h 143"/>
                <a:gd name="T18" fmla="*/ 31 w 178"/>
                <a:gd name="T19" fmla="*/ 3 h 143"/>
                <a:gd name="T20" fmla="*/ 23 w 178"/>
                <a:gd name="T21" fmla="*/ 6 h 143"/>
                <a:gd name="T22" fmla="*/ 15 w 178"/>
                <a:gd name="T23" fmla="*/ 9 h 143"/>
                <a:gd name="T24" fmla="*/ 9 w 178"/>
                <a:gd name="T25" fmla="*/ 13 h 143"/>
                <a:gd name="T26" fmla="*/ 4 w 178"/>
                <a:gd name="T27" fmla="*/ 18 h 143"/>
                <a:gd name="T28" fmla="*/ 1 w 178"/>
                <a:gd name="T29" fmla="*/ 25 h 143"/>
                <a:gd name="T30" fmla="*/ 0 w 178"/>
                <a:gd name="T31" fmla="*/ 32 h 143"/>
                <a:gd name="T32" fmla="*/ 2 w 178"/>
                <a:gd name="T33" fmla="*/ 41 h 143"/>
                <a:gd name="T34" fmla="*/ 7 w 178"/>
                <a:gd name="T35" fmla="*/ 52 h 143"/>
                <a:gd name="T36" fmla="*/ 21 w 178"/>
                <a:gd name="T37" fmla="*/ 67 h 143"/>
                <a:gd name="T38" fmla="*/ 35 w 178"/>
                <a:gd name="T39" fmla="*/ 71 h 143"/>
                <a:gd name="T40" fmla="*/ 48 w 178"/>
                <a:gd name="T41" fmla="*/ 66 h 143"/>
                <a:gd name="T42" fmla="*/ 61 w 178"/>
                <a:gd name="T43" fmla="*/ 55 h 143"/>
                <a:gd name="T44" fmla="*/ 73 w 178"/>
                <a:gd name="T45" fmla="*/ 41 h 143"/>
                <a:gd name="T46" fmla="*/ 81 w 178"/>
                <a:gd name="T47" fmla="*/ 27 h 143"/>
                <a:gd name="T48" fmla="*/ 87 w 178"/>
                <a:gd name="T49" fmla="*/ 17 h 143"/>
                <a:gd name="T50" fmla="*/ 89 w 178"/>
                <a:gd name="T51" fmla="*/ 1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7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41 w 132"/>
                <a:gd name="T1" fmla="*/ 0 h 181"/>
                <a:gd name="T2" fmla="*/ 26 w 132"/>
                <a:gd name="T3" fmla="*/ 0 h 181"/>
                <a:gd name="T4" fmla="*/ 23 w 132"/>
                <a:gd name="T5" fmla="*/ 4 h 181"/>
                <a:gd name="T6" fmla="*/ 17 w 132"/>
                <a:gd name="T7" fmla="*/ 14 h 181"/>
                <a:gd name="T8" fmla="*/ 10 w 132"/>
                <a:gd name="T9" fmla="*/ 28 h 181"/>
                <a:gd name="T10" fmla="*/ 3 w 132"/>
                <a:gd name="T11" fmla="*/ 45 h 181"/>
                <a:gd name="T12" fmla="*/ 0 w 132"/>
                <a:gd name="T13" fmla="*/ 61 h 181"/>
                <a:gd name="T14" fmla="*/ 2 w 132"/>
                <a:gd name="T15" fmla="*/ 76 h 181"/>
                <a:gd name="T16" fmla="*/ 12 w 132"/>
                <a:gd name="T17" fmla="*/ 86 h 181"/>
                <a:gd name="T18" fmla="*/ 32 w 132"/>
                <a:gd name="T19" fmla="*/ 90 h 181"/>
                <a:gd name="T20" fmla="*/ 53 w 132"/>
                <a:gd name="T21" fmla="*/ 86 h 181"/>
                <a:gd name="T22" fmla="*/ 63 w 132"/>
                <a:gd name="T23" fmla="*/ 76 h 181"/>
                <a:gd name="T24" fmla="*/ 66 w 132"/>
                <a:gd name="T25" fmla="*/ 61 h 181"/>
                <a:gd name="T26" fmla="*/ 63 w 132"/>
                <a:gd name="T27" fmla="*/ 45 h 181"/>
                <a:gd name="T28" fmla="*/ 57 w 132"/>
                <a:gd name="T29" fmla="*/ 28 h 181"/>
                <a:gd name="T30" fmla="*/ 49 w 132"/>
                <a:gd name="T31" fmla="*/ 14 h 181"/>
                <a:gd name="T32" fmla="*/ 43 w 132"/>
                <a:gd name="T33" fmla="*/ 4 h 181"/>
                <a:gd name="T34" fmla="*/ 4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7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7 w 177"/>
                <a:gd name="T1" fmla="*/ 1 h 144"/>
                <a:gd name="T2" fmla="*/ 0 w 177"/>
                <a:gd name="T3" fmla="*/ 13 h 144"/>
                <a:gd name="T4" fmla="*/ 2 w 177"/>
                <a:gd name="T5" fmla="*/ 17 h 144"/>
                <a:gd name="T6" fmla="*/ 8 w 177"/>
                <a:gd name="T7" fmla="*/ 27 h 144"/>
                <a:gd name="T8" fmla="*/ 16 w 177"/>
                <a:gd name="T9" fmla="*/ 41 h 144"/>
                <a:gd name="T10" fmla="*/ 28 w 177"/>
                <a:gd name="T11" fmla="*/ 55 h 144"/>
                <a:gd name="T12" fmla="*/ 41 w 177"/>
                <a:gd name="T13" fmla="*/ 66 h 144"/>
                <a:gd name="T14" fmla="*/ 54 w 177"/>
                <a:gd name="T15" fmla="*/ 72 h 144"/>
                <a:gd name="T16" fmla="*/ 68 w 177"/>
                <a:gd name="T17" fmla="*/ 69 h 144"/>
                <a:gd name="T18" fmla="*/ 82 w 177"/>
                <a:gd name="T19" fmla="*/ 53 h 144"/>
                <a:gd name="T20" fmla="*/ 87 w 177"/>
                <a:gd name="T21" fmla="*/ 42 h 144"/>
                <a:gd name="T22" fmla="*/ 88 w 177"/>
                <a:gd name="T23" fmla="*/ 34 h 144"/>
                <a:gd name="T24" fmla="*/ 88 w 177"/>
                <a:gd name="T25" fmla="*/ 25 h 144"/>
                <a:gd name="T26" fmla="*/ 85 w 177"/>
                <a:gd name="T27" fmla="*/ 19 h 144"/>
                <a:gd name="T28" fmla="*/ 80 w 177"/>
                <a:gd name="T29" fmla="*/ 13 h 144"/>
                <a:gd name="T30" fmla="*/ 73 w 177"/>
                <a:gd name="T31" fmla="*/ 9 h 144"/>
                <a:gd name="T32" fmla="*/ 66 w 177"/>
                <a:gd name="T33" fmla="*/ 6 h 144"/>
                <a:gd name="T34" fmla="*/ 58 w 177"/>
                <a:gd name="T35" fmla="*/ 4 h 144"/>
                <a:gd name="T36" fmla="*/ 49 w 177"/>
                <a:gd name="T37" fmla="*/ 2 h 144"/>
                <a:gd name="T38" fmla="*/ 40 w 177"/>
                <a:gd name="T39" fmla="*/ 1 h 144"/>
                <a:gd name="T40" fmla="*/ 31 w 177"/>
                <a:gd name="T41" fmla="*/ 1 h 144"/>
                <a:gd name="T42" fmla="*/ 24 w 177"/>
                <a:gd name="T43" fmla="*/ 0 h 144"/>
                <a:gd name="T44" fmla="*/ 17 w 177"/>
                <a:gd name="T45" fmla="*/ 0 h 144"/>
                <a:gd name="T46" fmla="*/ 12 w 177"/>
                <a:gd name="T47" fmla="*/ 1 h 144"/>
                <a:gd name="T48" fmla="*/ 8 w 177"/>
                <a:gd name="T49" fmla="*/ 1 h 144"/>
                <a:gd name="T50" fmla="*/ 7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7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58 h 143"/>
                <a:gd name="T2" fmla="*/ 7 w 180"/>
                <a:gd name="T3" fmla="*/ 71 h 143"/>
                <a:gd name="T4" fmla="*/ 9 w 180"/>
                <a:gd name="T5" fmla="*/ 71 h 143"/>
                <a:gd name="T6" fmla="*/ 12 w 180"/>
                <a:gd name="T7" fmla="*/ 71 h 143"/>
                <a:gd name="T8" fmla="*/ 17 w 180"/>
                <a:gd name="T9" fmla="*/ 72 h 143"/>
                <a:gd name="T10" fmla="*/ 24 w 180"/>
                <a:gd name="T11" fmla="*/ 72 h 143"/>
                <a:gd name="T12" fmla="*/ 31 w 180"/>
                <a:gd name="T13" fmla="*/ 71 h 143"/>
                <a:gd name="T14" fmla="*/ 40 w 180"/>
                <a:gd name="T15" fmla="*/ 71 h 143"/>
                <a:gd name="T16" fmla="*/ 49 w 180"/>
                <a:gd name="T17" fmla="*/ 70 h 143"/>
                <a:gd name="T18" fmla="*/ 58 w 180"/>
                <a:gd name="T19" fmla="*/ 68 h 143"/>
                <a:gd name="T20" fmla="*/ 67 w 180"/>
                <a:gd name="T21" fmla="*/ 66 h 143"/>
                <a:gd name="T22" fmla="*/ 74 w 180"/>
                <a:gd name="T23" fmla="*/ 63 h 143"/>
                <a:gd name="T24" fmla="*/ 81 w 180"/>
                <a:gd name="T25" fmla="*/ 59 h 143"/>
                <a:gd name="T26" fmla="*/ 86 w 180"/>
                <a:gd name="T27" fmla="*/ 53 h 143"/>
                <a:gd name="T28" fmla="*/ 89 w 180"/>
                <a:gd name="T29" fmla="*/ 47 h 143"/>
                <a:gd name="T30" fmla="*/ 90 w 180"/>
                <a:gd name="T31" fmla="*/ 40 h 143"/>
                <a:gd name="T32" fmla="*/ 88 w 180"/>
                <a:gd name="T33" fmla="*/ 30 h 143"/>
                <a:gd name="T34" fmla="*/ 83 w 180"/>
                <a:gd name="T35" fmla="*/ 20 h 143"/>
                <a:gd name="T36" fmla="*/ 69 w 180"/>
                <a:gd name="T37" fmla="*/ 4 h 143"/>
                <a:gd name="T38" fmla="*/ 54 w 180"/>
                <a:gd name="T39" fmla="*/ 0 h 143"/>
                <a:gd name="T40" fmla="*/ 41 w 180"/>
                <a:gd name="T41" fmla="*/ 5 h 143"/>
                <a:gd name="T42" fmla="*/ 28 w 180"/>
                <a:gd name="T43" fmla="*/ 16 h 143"/>
                <a:gd name="T44" fmla="*/ 17 w 180"/>
                <a:gd name="T45" fmla="*/ 30 h 143"/>
                <a:gd name="T46" fmla="*/ 8 w 180"/>
                <a:gd name="T47" fmla="*/ 44 h 143"/>
                <a:gd name="T48" fmla="*/ 2 w 180"/>
                <a:gd name="T49" fmla="*/ 54 h 143"/>
                <a:gd name="T50" fmla="*/ 0 w 180"/>
                <a:gd name="T51" fmla="*/ 58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7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1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9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1 h 24"/>
                <a:gd name="T30" fmla="*/ 9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17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17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17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3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9 h 58"/>
                <a:gd name="T20" fmla="*/ 0 w 71"/>
                <a:gd name="T21" fmla="*/ 17 h 58"/>
                <a:gd name="T22" fmla="*/ 2 w 71"/>
                <a:gd name="T23" fmla="*/ 22 h 58"/>
                <a:gd name="T24" fmla="*/ 6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6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17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6 w 71"/>
                <a:gd name="T1" fmla="*/ 5 h 57"/>
                <a:gd name="T2" fmla="*/ 33 w 71"/>
                <a:gd name="T3" fmla="*/ 0 h 57"/>
                <a:gd name="T4" fmla="*/ 31 w 71"/>
                <a:gd name="T5" fmla="*/ 0 h 57"/>
                <a:gd name="T6" fmla="*/ 27 w 71"/>
                <a:gd name="T7" fmla="*/ 0 h 57"/>
                <a:gd name="T8" fmla="*/ 20 w 71"/>
                <a:gd name="T9" fmla="*/ 0 h 57"/>
                <a:gd name="T10" fmla="*/ 13 w 71"/>
                <a:gd name="T11" fmla="*/ 1 h 57"/>
                <a:gd name="T12" fmla="*/ 7 w 71"/>
                <a:gd name="T13" fmla="*/ 3 h 57"/>
                <a:gd name="T14" fmla="*/ 2 w 71"/>
                <a:gd name="T15" fmla="*/ 7 h 57"/>
                <a:gd name="T16" fmla="*/ 0 w 71"/>
                <a:gd name="T17" fmla="*/ 12 h 57"/>
                <a:gd name="T18" fmla="*/ 3 w 71"/>
                <a:gd name="T19" fmla="*/ 21 h 57"/>
                <a:gd name="T20" fmla="*/ 8 w 71"/>
                <a:gd name="T21" fmla="*/ 27 h 57"/>
                <a:gd name="T22" fmla="*/ 14 w 71"/>
                <a:gd name="T23" fmla="*/ 28 h 57"/>
                <a:gd name="T24" fmla="*/ 20 w 71"/>
                <a:gd name="T25" fmla="*/ 26 h 57"/>
                <a:gd name="T26" fmla="*/ 25 w 71"/>
                <a:gd name="T27" fmla="*/ 22 h 57"/>
                <a:gd name="T28" fmla="*/ 29 w 71"/>
                <a:gd name="T29" fmla="*/ 16 h 57"/>
                <a:gd name="T30" fmla="*/ 32 w 71"/>
                <a:gd name="T31" fmla="*/ 11 h 57"/>
                <a:gd name="T32" fmla="*/ 35 w 71"/>
                <a:gd name="T33" fmla="*/ 7 h 57"/>
                <a:gd name="T34" fmla="*/ 36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17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6 w 52"/>
                <a:gd name="T1" fmla="*/ 0 h 73"/>
                <a:gd name="T2" fmla="*/ 10 w 52"/>
                <a:gd name="T3" fmla="*/ 0 h 73"/>
                <a:gd name="T4" fmla="*/ 9 w 52"/>
                <a:gd name="T5" fmla="*/ 2 h 73"/>
                <a:gd name="T6" fmla="*/ 7 w 52"/>
                <a:gd name="T7" fmla="*/ 6 h 73"/>
                <a:gd name="T8" fmla="*/ 4 w 52"/>
                <a:gd name="T9" fmla="*/ 11 h 73"/>
                <a:gd name="T10" fmla="*/ 1 w 52"/>
                <a:gd name="T11" fmla="*/ 18 h 73"/>
                <a:gd name="T12" fmla="*/ 0 w 52"/>
                <a:gd name="T13" fmla="*/ 25 h 73"/>
                <a:gd name="T14" fmla="*/ 1 w 52"/>
                <a:gd name="T15" fmla="*/ 30 h 73"/>
                <a:gd name="T16" fmla="*/ 5 w 52"/>
                <a:gd name="T17" fmla="*/ 34 h 73"/>
                <a:gd name="T18" fmla="*/ 13 w 52"/>
                <a:gd name="T19" fmla="*/ 36 h 73"/>
                <a:gd name="T20" fmla="*/ 21 w 52"/>
                <a:gd name="T21" fmla="*/ 34 h 73"/>
                <a:gd name="T22" fmla="*/ 25 w 52"/>
                <a:gd name="T23" fmla="*/ 30 h 73"/>
                <a:gd name="T24" fmla="*/ 26 w 52"/>
                <a:gd name="T25" fmla="*/ 25 h 73"/>
                <a:gd name="T26" fmla="*/ 25 w 52"/>
                <a:gd name="T27" fmla="*/ 18 h 73"/>
                <a:gd name="T28" fmla="*/ 23 w 52"/>
                <a:gd name="T29" fmla="*/ 11 h 73"/>
                <a:gd name="T30" fmla="*/ 20 w 52"/>
                <a:gd name="T31" fmla="*/ 6 h 73"/>
                <a:gd name="T32" fmla="*/ 17 w 52"/>
                <a:gd name="T33" fmla="*/ 2 h 73"/>
                <a:gd name="T34" fmla="*/ 16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18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0 w 71"/>
                <a:gd name="T3" fmla="*/ 5 h 57"/>
                <a:gd name="T4" fmla="*/ 1 w 71"/>
                <a:gd name="T5" fmla="*/ 7 h 57"/>
                <a:gd name="T6" fmla="*/ 4 w 71"/>
                <a:gd name="T7" fmla="*/ 11 h 57"/>
                <a:gd name="T8" fmla="*/ 7 w 71"/>
                <a:gd name="T9" fmla="*/ 16 h 57"/>
                <a:gd name="T10" fmla="*/ 12 w 71"/>
                <a:gd name="T11" fmla="*/ 22 h 57"/>
                <a:gd name="T12" fmla="*/ 16 w 71"/>
                <a:gd name="T13" fmla="*/ 26 h 57"/>
                <a:gd name="T14" fmla="*/ 22 w 71"/>
                <a:gd name="T15" fmla="*/ 28 h 57"/>
                <a:gd name="T16" fmla="*/ 28 w 71"/>
                <a:gd name="T17" fmla="*/ 27 h 57"/>
                <a:gd name="T18" fmla="*/ 33 w 71"/>
                <a:gd name="T19" fmla="*/ 21 h 57"/>
                <a:gd name="T20" fmla="*/ 36 w 71"/>
                <a:gd name="T21" fmla="*/ 12 h 57"/>
                <a:gd name="T22" fmla="*/ 34 w 71"/>
                <a:gd name="T23" fmla="*/ 7 h 57"/>
                <a:gd name="T24" fmla="*/ 30 w 71"/>
                <a:gd name="T25" fmla="*/ 3 h 57"/>
                <a:gd name="T26" fmla="*/ 23 w 71"/>
                <a:gd name="T27" fmla="*/ 1 h 57"/>
                <a:gd name="T28" fmla="*/ 16 w 71"/>
                <a:gd name="T29" fmla="*/ 0 h 57"/>
                <a:gd name="T30" fmla="*/ 10 w 71"/>
                <a:gd name="T31" fmla="*/ 0 h 57"/>
                <a:gd name="T32" fmla="*/ 5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18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23 h 57"/>
                <a:gd name="T2" fmla="*/ 3 w 71"/>
                <a:gd name="T3" fmla="*/ 28 h 57"/>
                <a:gd name="T4" fmla="*/ 5 w 71"/>
                <a:gd name="T5" fmla="*/ 28 h 57"/>
                <a:gd name="T6" fmla="*/ 10 w 71"/>
                <a:gd name="T7" fmla="*/ 28 h 57"/>
                <a:gd name="T8" fmla="*/ 16 w 71"/>
                <a:gd name="T9" fmla="*/ 28 h 57"/>
                <a:gd name="T10" fmla="*/ 23 w 71"/>
                <a:gd name="T11" fmla="*/ 27 h 57"/>
                <a:gd name="T12" fmla="*/ 30 w 71"/>
                <a:gd name="T13" fmla="*/ 25 h 57"/>
                <a:gd name="T14" fmla="*/ 34 w 71"/>
                <a:gd name="T15" fmla="*/ 21 h 57"/>
                <a:gd name="T16" fmla="*/ 36 w 71"/>
                <a:gd name="T17" fmla="*/ 16 h 57"/>
                <a:gd name="T18" fmla="*/ 33 w 71"/>
                <a:gd name="T19" fmla="*/ 8 h 57"/>
                <a:gd name="T20" fmla="*/ 28 w 71"/>
                <a:gd name="T21" fmla="*/ 2 h 57"/>
                <a:gd name="T22" fmla="*/ 22 w 71"/>
                <a:gd name="T23" fmla="*/ 0 h 57"/>
                <a:gd name="T24" fmla="*/ 16 w 71"/>
                <a:gd name="T25" fmla="*/ 2 h 57"/>
                <a:gd name="T26" fmla="*/ 12 w 71"/>
                <a:gd name="T27" fmla="*/ 6 h 57"/>
                <a:gd name="T28" fmla="*/ 7 w 71"/>
                <a:gd name="T29" fmla="*/ 11 h 57"/>
                <a:gd name="T30" fmla="*/ 4 w 71"/>
                <a:gd name="T31" fmla="*/ 17 h 57"/>
                <a:gd name="T32" fmla="*/ 1 w 71"/>
                <a:gd name="T33" fmla="*/ 21 h 57"/>
                <a:gd name="T34" fmla="*/ 0 w 71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18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3 w 24"/>
                <a:gd name="T3" fmla="*/ 12 h 24"/>
                <a:gd name="T4" fmla="*/ 2 w 24"/>
                <a:gd name="T5" fmla="*/ 10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3 w 24"/>
                <a:gd name="T15" fmla="*/ 1 h 24"/>
                <a:gd name="T16" fmla="*/ 6 w 24"/>
                <a:gd name="T17" fmla="*/ 0 h 24"/>
                <a:gd name="T18" fmla="*/ 8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0 h 24"/>
                <a:gd name="T30" fmla="*/ 8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18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18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18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2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8 h 58"/>
                <a:gd name="T20" fmla="*/ 0 w 71"/>
                <a:gd name="T21" fmla="*/ 16 h 58"/>
                <a:gd name="T22" fmla="*/ 2 w 71"/>
                <a:gd name="T23" fmla="*/ 22 h 58"/>
                <a:gd name="T24" fmla="*/ 7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7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18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7 w 72"/>
                <a:gd name="T1" fmla="*/ 5 h 56"/>
                <a:gd name="T2" fmla="*/ 34 w 72"/>
                <a:gd name="T3" fmla="*/ 0 h 56"/>
                <a:gd name="T4" fmla="*/ 32 w 72"/>
                <a:gd name="T5" fmla="*/ 0 h 56"/>
                <a:gd name="T6" fmla="*/ 27 w 72"/>
                <a:gd name="T7" fmla="*/ 0 h 56"/>
                <a:gd name="T8" fmla="*/ 21 w 72"/>
                <a:gd name="T9" fmla="*/ 0 h 56"/>
                <a:gd name="T10" fmla="*/ 13 w 72"/>
                <a:gd name="T11" fmla="*/ 1 h 56"/>
                <a:gd name="T12" fmla="*/ 7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9 w 72"/>
                <a:gd name="T21" fmla="*/ 27 h 56"/>
                <a:gd name="T22" fmla="*/ 15 w 72"/>
                <a:gd name="T23" fmla="*/ 28 h 56"/>
                <a:gd name="T24" fmla="*/ 20 w 72"/>
                <a:gd name="T25" fmla="*/ 27 h 56"/>
                <a:gd name="T26" fmla="*/ 25 w 72"/>
                <a:gd name="T27" fmla="*/ 22 h 56"/>
                <a:gd name="T28" fmla="*/ 30 w 72"/>
                <a:gd name="T29" fmla="*/ 17 h 56"/>
                <a:gd name="T30" fmla="*/ 34 w 72"/>
                <a:gd name="T31" fmla="*/ 11 h 56"/>
                <a:gd name="T32" fmla="*/ 36 w 72"/>
                <a:gd name="T33" fmla="*/ 7 h 56"/>
                <a:gd name="T34" fmla="*/ 37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18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6 w 53"/>
                <a:gd name="T1" fmla="*/ 0 h 72"/>
                <a:gd name="T2" fmla="*/ 10 w 53"/>
                <a:gd name="T3" fmla="*/ 0 h 72"/>
                <a:gd name="T4" fmla="*/ 9 w 53"/>
                <a:gd name="T5" fmla="*/ 2 h 72"/>
                <a:gd name="T6" fmla="*/ 6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3 w 53"/>
                <a:gd name="T19" fmla="*/ 37 h 72"/>
                <a:gd name="T20" fmla="*/ 21 w 53"/>
                <a:gd name="T21" fmla="*/ 35 h 72"/>
                <a:gd name="T22" fmla="*/ 25 w 53"/>
                <a:gd name="T23" fmla="*/ 31 h 72"/>
                <a:gd name="T24" fmla="*/ 26 w 53"/>
                <a:gd name="T25" fmla="*/ 25 h 72"/>
                <a:gd name="T26" fmla="*/ 25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7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18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3 w 71"/>
                <a:gd name="T1" fmla="*/ 0 h 56"/>
                <a:gd name="T2" fmla="*/ 0 w 71"/>
                <a:gd name="T3" fmla="*/ 5 h 56"/>
                <a:gd name="T4" fmla="*/ 1 w 71"/>
                <a:gd name="T5" fmla="*/ 7 h 56"/>
                <a:gd name="T6" fmla="*/ 4 w 71"/>
                <a:gd name="T7" fmla="*/ 11 h 56"/>
                <a:gd name="T8" fmla="*/ 7 w 71"/>
                <a:gd name="T9" fmla="*/ 17 h 56"/>
                <a:gd name="T10" fmla="*/ 12 w 71"/>
                <a:gd name="T11" fmla="*/ 22 h 56"/>
                <a:gd name="T12" fmla="*/ 16 w 71"/>
                <a:gd name="T13" fmla="*/ 27 h 56"/>
                <a:gd name="T14" fmla="*/ 22 w 71"/>
                <a:gd name="T15" fmla="*/ 28 h 56"/>
                <a:gd name="T16" fmla="*/ 28 w 71"/>
                <a:gd name="T17" fmla="*/ 27 h 56"/>
                <a:gd name="T18" fmla="*/ 33 w 71"/>
                <a:gd name="T19" fmla="*/ 21 h 56"/>
                <a:gd name="T20" fmla="*/ 36 w 71"/>
                <a:gd name="T21" fmla="*/ 13 h 56"/>
                <a:gd name="T22" fmla="*/ 34 w 71"/>
                <a:gd name="T23" fmla="*/ 7 h 56"/>
                <a:gd name="T24" fmla="*/ 30 w 71"/>
                <a:gd name="T25" fmla="*/ 4 h 56"/>
                <a:gd name="T26" fmla="*/ 23 w 71"/>
                <a:gd name="T27" fmla="*/ 1 h 56"/>
                <a:gd name="T28" fmla="*/ 16 w 71"/>
                <a:gd name="T29" fmla="*/ 0 h 56"/>
                <a:gd name="T30" fmla="*/ 10 w 71"/>
                <a:gd name="T31" fmla="*/ 0 h 56"/>
                <a:gd name="T32" fmla="*/ 5 w 71"/>
                <a:gd name="T33" fmla="*/ 0 h 56"/>
                <a:gd name="T34" fmla="*/ 3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18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23 h 57"/>
                <a:gd name="T2" fmla="*/ 3 w 72"/>
                <a:gd name="T3" fmla="*/ 28 h 57"/>
                <a:gd name="T4" fmla="*/ 5 w 72"/>
                <a:gd name="T5" fmla="*/ 28 h 57"/>
                <a:gd name="T6" fmla="*/ 10 w 72"/>
                <a:gd name="T7" fmla="*/ 28 h 57"/>
                <a:gd name="T8" fmla="*/ 16 w 72"/>
                <a:gd name="T9" fmla="*/ 28 h 57"/>
                <a:gd name="T10" fmla="*/ 24 w 72"/>
                <a:gd name="T11" fmla="*/ 27 h 57"/>
                <a:gd name="T12" fmla="*/ 31 w 72"/>
                <a:gd name="T13" fmla="*/ 25 h 57"/>
                <a:gd name="T14" fmla="*/ 35 w 72"/>
                <a:gd name="T15" fmla="*/ 21 h 57"/>
                <a:gd name="T16" fmla="*/ 37 w 72"/>
                <a:gd name="T17" fmla="*/ 15 h 57"/>
                <a:gd name="T18" fmla="*/ 34 w 72"/>
                <a:gd name="T19" fmla="*/ 8 h 57"/>
                <a:gd name="T20" fmla="*/ 28 w 72"/>
                <a:gd name="T21" fmla="*/ 2 h 57"/>
                <a:gd name="T22" fmla="*/ 23 w 72"/>
                <a:gd name="T23" fmla="*/ 0 h 57"/>
                <a:gd name="T24" fmla="*/ 17 w 72"/>
                <a:gd name="T25" fmla="*/ 2 h 57"/>
                <a:gd name="T26" fmla="*/ 12 w 72"/>
                <a:gd name="T27" fmla="*/ 6 h 57"/>
                <a:gd name="T28" fmla="*/ 7 w 72"/>
                <a:gd name="T29" fmla="*/ 11 h 57"/>
                <a:gd name="T30" fmla="*/ 4 w 72"/>
                <a:gd name="T31" fmla="*/ 17 h 57"/>
                <a:gd name="T32" fmla="*/ 1 w 72"/>
                <a:gd name="T33" fmla="*/ 21 h 57"/>
                <a:gd name="T34" fmla="*/ 0 w 72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19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6 w 23"/>
                <a:gd name="T1" fmla="*/ 12 h 24"/>
                <a:gd name="T2" fmla="*/ 3 w 23"/>
                <a:gd name="T3" fmla="*/ 12 h 24"/>
                <a:gd name="T4" fmla="*/ 2 w 23"/>
                <a:gd name="T5" fmla="*/ 10 h 24"/>
                <a:gd name="T6" fmla="*/ 0 w 23"/>
                <a:gd name="T7" fmla="*/ 9 h 24"/>
                <a:gd name="T8" fmla="*/ 0 w 23"/>
                <a:gd name="T9" fmla="*/ 6 h 24"/>
                <a:gd name="T10" fmla="*/ 0 w 23"/>
                <a:gd name="T11" fmla="*/ 4 h 24"/>
                <a:gd name="T12" fmla="*/ 2 w 23"/>
                <a:gd name="T13" fmla="*/ 2 h 24"/>
                <a:gd name="T14" fmla="*/ 3 w 23"/>
                <a:gd name="T15" fmla="*/ 1 h 24"/>
                <a:gd name="T16" fmla="*/ 6 w 23"/>
                <a:gd name="T17" fmla="*/ 0 h 24"/>
                <a:gd name="T18" fmla="*/ 8 w 23"/>
                <a:gd name="T19" fmla="*/ 1 h 24"/>
                <a:gd name="T20" fmla="*/ 10 w 23"/>
                <a:gd name="T21" fmla="*/ 2 h 24"/>
                <a:gd name="T22" fmla="*/ 11 w 23"/>
                <a:gd name="T23" fmla="*/ 4 h 24"/>
                <a:gd name="T24" fmla="*/ 11 w 23"/>
                <a:gd name="T25" fmla="*/ 6 h 24"/>
                <a:gd name="T26" fmla="*/ 11 w 23"/>
                <a:gd name="T27" fmla="*/ 9 h 24"/>
                <a:gd name="T28" fmla="*/ 10 w 23"/>
                <a:gd name="T29" fmla="*/ 10 h 24"/>
                <a:gd name="T30" fmla="*/ 8 w 23"/>
                <a:gd name="T31" fmla="*/ 12 h 24"/>
                <a:gd name="T32" fmla="*/ 6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19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19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19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32 w 72"/>
                <a:gd name="T1" fmla="*/ 28 h 58"/>
                <a:gd name="T2" fmla="*/ 35 w 72"/>
                <a:gd name="T3" fmla="*/ 23 h 58"/>
                <a:gd name="T4" fmla="*/ 35 w 72"/>
                <a:gd name="T5" fmla="*/ 21 h 58"/>
                <a:gd name="T6" fmla="*/ 32 w 72"/>
                <a:gd name="T7" fmla="*/ 17 h 58"/>
                <a:gd name="T8" fmla="*/ 28 w 72"/>
                <a:gd name="T9" fmla="*/ 12 h 58"/>
                <a:gd name="T10" fmla="*/ 24 w 72"/>
                <a:gd name="T11" fmla="*/ 7 h 58"/>
                <a:gd name="T12" fmla="*/ 19 w 72"/>
                <a:gd name="T13" fmla="*/ 2 h 58"/>
                <a:gd name="T14" fmla="*/ 14 w 72"/>
                <a:gd name="T15" fmla="*/ 0 h 58"/>
                <a:gd name="T16" fmla="*/ 8 w 72"/>
                <a:gd name="T17" fmla="*/ 1 h 58"/>
                <a:gd name="T18" fmla="*/ 3 w 72"/>
                <a:gd name="T19" fmla="*/ 7 h 58"/>
                <a:gd name="T20" fmla="*/ 0 w 72"/>
                <a:gd name="T21" fmla="*/ 15 h 58"/>
                <a:gd name="T22" fmla="*/ 2 w 72"/>
                <a:gd name="T23" fmla="*/ 21 h 58"/>
                <a:gd name="T24" fmla="*/ 6 w 72"/>
                <a:gd name="T25" fmla="*/ 25 h 58"/>
                <a:gd name="T26" fmla="*/ 13 w 72"/>
                <a:gd name="T27" fmla="*/ 27 h 58"/>
                <a:gd name="T28" fmla="*/ 19 w 72"/>
                <a:gd name="T29" fmla="*/ 28 h 58"/>
                <a:gd name="T30" fmla="*/ 25 w 72"/>
                <a:gd name="T31" fmla="*/ 28 h 58"/>
                <a:gd name="T32" fmla="*/ 31 w 72"/>
                <a:gd name="T33" fmla="*/ 28 h 58"/>
                <a:gd name="T34" fmla="*/ 32 w 72"/>
                <a:gd name="T35" fmla="*/ 2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19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35 w 72"/>
                <a:gd name="T1" fmla="*/ 5 h 56"/>
                <a:gd name="T2" fmla="*/ 32 w 72"/>
                <a:gd name="T3" fmla="*/ 0 h 56"/>
                <a:gd name="T4" fmla="*/ 31 w 72"/>
                <a:gd name="T5" fmla="*/ 0 h 56"/>
                <a:gd name="T6" fmla="*/ 26 w 72"/>
                <a:gd name="T7" fmla="*/ 0 h 56"/>
                <a:gd name="T8" fmla="*/ 19 w 72"/>
                <a:gd name="T9" fmla="*/ 0 h 56"/>
                <a:gd name="T10" fmla="*/ 13 w 72"/>
                <a:gd name="T11" fmla="*/ 1 h 56"/>
                <a:gd name="T12" fmla="*/ 6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8 w 72"/>
                <a:gd name="T21" fmla="*/ 27 h 56"/>
                <a:gd name="T22" fmla="*/ 14 w 72"/>
                <a:gd name="T23" fmla="*/ 29 h 56"/>
                <a:gd name="T24" fmla="*/ 19 w 72"/>
                <a:gd name="T25" fmla="*/ 27 h 56"/>
                <a:gd name="T26" fmla="*/ 24 w 72"/>
                <a:gd name="T27" fmla="*/ 23 h 56"/>
                <a:gd name="T28" fmla="*/ 28 w 72"/>
                <a:gd name="T29" fmla="*/ 17 h 56"/>
                <a:gd name="T30" fmla="*/ 32 w 72"/>
                <a:gd name="T31" fmla="*/ 11 h 56"/>
                <a:gd name="T32" fmla="*/ 35 w 72"/>
                <a:gd name="T33" fmla="*/ 7 h 56"/>
                <a:gd name="T34" fmla="*/ 35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19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6 w 53"/>
                <a:gd name="T1" fmla="*/ 0 h 72"/>
                <a:gd name="T2" fmla="*/ 11 w 53"/>
                <a:gd name="T3" fmla="*/ 0 h 72"/>
                <a:gd name="T4" fmla="*/ 10 w 53"/>
                <a:gd name="T5" fmla="*/ 2 h 72"/>
                <a:gd name="T6" fmla="*/ 7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4 w 53"/>
                <a:gd name="T19" fmla="*/ 37 h 72"/>
                <a:gd name="T20" fmla="*/ 22 w 53"/>
                <a:gd name="T21" fmla="*/ 35 h 72"/>
                <a:gd name="T22" fmla="*/ 26 w 53"/>
                <a:gd name="T23" fmla="*/ 31 h 72"/>
                <a:gd name="T24" fmla="*/ 27 w 53"/>
                <a:gd name="T25" fmla="*/ 25 h 72"/>
                <a:gd name="T26" fmla="*/ 26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8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19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3 w 72"/>
                <a:gd name="T1" fmla="*/ 0 h 57"/>
                <a:gd name="T2" fmla="*/ 0 w 72"/>
                <a:gd name="T3" fmla="*/ 5 h 57"/>
                <a:gd name="T4" fmla="*/ 0 w 72"/>
                <a:gd name="T5" fmla="*/ 7 h 57"/>
                <a:gd name="T6" fmla="*/ 3 w 72"/>
                <a:gd name="T7" fmla="*/ 11 h 57"/>
                <a:gd name="T8" fmla="*/ 7 w 72"/>
                <a:gd name="T9" fmla="*/ 17 h 57"/>
                <a:gd name="T10" fmla="*/ 11 w 72"/>
                <a:gd name="T11" fmla="*/ 22 h 57"/>
                <a:gd name="T12" fmla="*/ 16 w 72"/>
                <a:gd name="T13" fmla="*/ 27 h 57"/>
                <a:gd name="T14" fmla="*/ 21 w 72"/>
                <a:gd name="T15" fmla="*/ 29 h 57"/>
                <a:gd name="T16" fmla="*/ 27 w 72"/>
                <a:gd name="T17" fmla="*/ 28 h 57"/>
                <a:gd name="T18" fmla="*/ 32 w 72"/>
                <a:gd name="T19" fmla="*/ 21 h 57"/>
                <a:gd name="T20" fmla="*/ 35 w 72"/>
                <a:gd name="T21" fmla="*/ 13 h 57"/>
                <a:gd name="T22" fmla="*/ 33 w 72"/>
                <a:gd name="T23" fmla="*/ 8 h 57"/>
                <a:gd name="T24" fmla="*/ 29 w 72"/>
                <a:gd name="T25" fmla="*/ 4 h 57"/>
                <a:gd name="T26" fmla="*/ 22 w 72"/>
                <a:gd name="T27" fmla="*/ 1 h 57"/>
                <a:gd name="T28" fmla="*/ 16 w 72"/>
                <a:gd name="T29" fmla="*/ 0 h 57"/>
                <a:gd name="T30" fmla="*/ 10 w 72"/>
                <a:gd name="T31" fmla="*/ 0 h 57"/>
                <a:gd name="T32" fmla="*/ 4 w 72"/>
                <a:gd name="T33" fmla="*/ 0 h 57"/>
                <a:gd name="T34" fmla="*/ 3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19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4 h 58"/>
                <a:gd name="T2" fmla="*/ 3 w 72"/>
                <a:gd name="T3" fmla="*/ 29 h 58"/>
                <a:gd name="T4" fmla="*/ 4 w 72"/>
                <a:gd name="T5" fmla="*/ 29 h 58"/>
                <a:gd name="T6" fmla="*/ 10 w 72"/>
                <a:gd name="T7" fmla="*/ 29 h 58"/>
                <a:gd name="T8" fmla="*/ 16 w 72"/>
                <a:gd name="T9" fmla="*/ 29 h 58"/>
                <a:gd name="T10" fmla="*/ 22 w 72"/>
                <a:gd name="T11" fmla="*/ 28 h 58"/>
                <a:gd name="T12" fmla="*/ 29 w 72"/>
                <a:gd name="T13" fmla="*/ 26 h 58"/>
                <a:gd name="T14" fmla="*/ 33 w 72"/>
                <a:gd name="T15" fmla="*/ 22 h 58"/>
                <a:gd name="T16" fmla="*/ 35 w 72"/>
                <a:gd name="T17" fmla="*/ 16 h 58"/>
                <a:gd name="T18" fmla="*/ 32 w 72"/>
                <a:gd name="T19" fmla="*/ 8 h 58"/>
                <a:gd name="T20" fmla="*/ 27 w 72"/>
                <a:gd name="T21" fmla="*/ 2 h 58"/>
                <a:gd name="T22" fmla="*/ 21 w 72"/>
                <a:gd name="T23" fmla="*/ 0 h 58"/>
                <a:gd name="T24" fmla="*/ 16 w 72"/>
                <a:gd name="T25" fmla="*/ 3 h 58"/>
                <a:gd name="T26" fmla="*/ 11 w 72"/>
                <a:gd name="T27" fmla="*/ 7 h 58"/>
                <a:gd name="T28" fmla="*/ 7 w 72"/>
                <a:gd name="T29" fmla="*/ 12 h 58"/>
                <a:gd name="T30" fmla="*/ 3 w 72"/>
                <a:gd name="T31" fmla="*/ 18 h 58"/>
                <a:gd name="T32" fmla="*/ 0 w 72"/>
                <a:gd name="T33" fmla="*/ 22 h 58"/>
                <a:gd name="T34" fmla="*/ 0 w 72"/>
                <a:gd name="T35" fmla="*/ 2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19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72 w 144"/>
                <a:gd name="T1" fmla="*/ 0 h 167"/>
                <a:gd name="T2" fmla="*/ 72 w 144"/>
                <a:gd name="T3" fmla="*/ 14 h 167"/>
                <a:gd name="T4" fmla="*/ 69 w 144"/>
                <a:gd name="T5" fmla="*/ 29 h 167"/>
                <a:gd name="T6" fmla="*/ 65 w 144"/>
                <a:gd name="T7" fmla="*/ 42 h 167"/>
                <a:gd name="T8" fmla="*/ 58 w 144"/>
                <a:gd name="T9" fmla="*/ 56 h 167"/>
                <a:gd name="T10" fmla="*/ 50 w 144"/>
                <a:gd name="T11" fmla="*/ 68 h 167"/>
                <a:gd name="T12" fmla="*/ 41 w 144"/>
                <a:gd name="T13" fmla="*/ 76 h 167"/>
                <a:gd name="T14" fmla="*/ 30 w 144"/>
                <a:gd name="T15" fmla="*/ 82 h 167"/>
                <a:gd name="T16" fmla="*/ 18 w 144"/>
                <a:gd name="T17" fmla="*/ 84 h 167"/>
                <a:gd name="T18" fmla="*/ 8 w 144"/>
                <a:gd name="T19" fmla="*/ 82 h 167"/>
                <a:gd name="T20" fmla="*/ 2 w 144"/>
                <a:gd name="T21" fmla="*/ 76 h 167"/>
                <a:gd name="T22" fmla="*/ 0 w 144"/>
                <a:gd name="T23" fmla="*/ 70 h 167"/>
                <a:gd name="T24" fmla="*/ 1 w 144"/>
                <a:gd name="T25" fmla="*/ 62 h 167"/>
                <a:gd name="T26" fmla="*/ 6 w 144"/>
                <a:gd name="T27" fmla="*/ 55 h 167"/>
                <a:gd name="T28" fmla="*/ 12 w 144"/>
                <a:gd name="T29" fmla="*/ 48 h 167"/>
                <a:gd name="T30" fmla="*/ 21 w 144"/>
                <a:gd name="T31" fmla="*/ 43 h 167"/>
                <a:gd name="T32" fmla="*/ 31 w 144"/>
                <a:gd name="T33" fmla="*/ 41 h 167"/>
                <a:gd name="T34" fmla="*/ 40 w 144"/>
                <a:gd name="T35" fmla="*/ 40 h 167"/>
                <a:gd name="T36" fmla="*/ 47 w 144"/>
                <a:gd name="T37" fmla="*/ 35 h 167"/>
                <a:gd name="T38" fmla="*/ 54 w 144"/>
                <a:gd name="T39" fmla="*/ 29 h 167"/>
                <a:gd name="T40" fmla="*/ 60 w 144"/>
                <a:gd name="T41" fmla="*/ 21 h 167"/>
                <a:gd name="T42" fmla="*/ 65 w 144"/>
                <a:gd name="T43" fmla="*/ 13 h 167"/>
                <a:gd name="T44" fmla="*/ 69 w 144"/>
                <a:gd name="T45" fmla="*/ 7 h 167"/>
                <a:gd name="T46" fmla="*/ 72 w 144"/>
                <a:gd name="T47" fmla="*/ 2 h 167"/>
                <a:gd name="T48" fmla="*/ 7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19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02 w 204"/>
                <a:gd name="T1" fmla="*/ 0 h 82"/>
                <a:gd name="T2" fmla="*/ 98 w 204"/>
                <a:gd name="T3" fmla="*/ 5 h 82"/>
                <a:gd name="T4" fmla="*/ 94 w 204"/>
                <a:gd name="T5" fmla="*/ 10 h 82"/>
                <a:gd name="T6" fmla="*/ 88 w 204"/>
                <a:gd name="T7" fmla="*/ 15 h 82"/>
                <a:gd name="T8" fmla="*/ 83 w 204"/>
                <a:gd name="T9" fmla="*/ 20 h 82"/>
                <a:gd name="T10" fmla="*/ 76 w 204"/>
                <a:gd name="T11" fmla="*/ 24 h 82"/>
                <a:gd name="T12" fmla="*/ 70 w 204"/>
                <a:gd name="T13" fmla="*/ 28 h 82"/>
                <a:gd name="T14" fmla="*/ 63 w 204"/>
                <a:gd name="T15" fmla="*/ 32 h 82"/>
                <a:gd name="T16" fmla="*/ 57 w 204"/>
                <a:gd name="T17" fmla="*/ 34 h 82"/>
                <a:gd name="T18" fmla="*/ 50 w 204"/>
                <a:gd name="T19" fmla="*/ 37 h 82"/>
                <a:gd name="T20" fmla="*/ 44 w 204"/>
                <a:gd name="T21" fmla="*/ 39 h 82"/>
                <a:gd name="T22" fmla="*/ 37 w 204"/>
                <a:gd name="T23" fmla="*/ 40 h 82"/>
                <a:gd name="T24" fmla="*/ 30 w 204"/>
                <a:gd name="T25" fmla="*/ 40 h 82"/>
                <a:gd name="T26" fmla="*/ 24 w 204"/>
                <a:gd name="T27" fmla="*/ 40 h 82"/>
                <a:gd name="T28" fmla="*/ 19 w 204"/>
                <a:gd name="T29" fmla="*/ 38 h 82"/>
                <a:gd name="T30" fmla="*/ 13 w 204"/>
                <a:gd name="T31" fmla="*/ 35 h 82"/>
                <a:gd name="T32" fmla="*/ 7 w 204"/>
                <a:gd name="T33" fmla="*/ 32 h 82"/>
                <a:gd name="T34" fmla="*/ 1 w 204"/>
                <a:gd name="T35" fmla="*/ 23 h 82"/>
                <a:gd name="T36" fmla="*/ 0 w 204"/>
                <a:gd name="T37" fmla="*/ 16 h 82"/>
                <a:gd name="T38" fmla="*/ 3 w 204"/>
                <a:gd name="T39" fmla="*/ 10 h 82"/>
                <a:gd name="T40" fmla="*/ 9 w 204"/>
                <a:gd name="T41" fmla="*/ 5 h 82"/>
                <a:gd name="T42" fmla="*/ 17 w 204"/>
                <a:gd name="T43" fmla="*/ 1 h 82"/>
                <a:gd name="T44" fmla="*/ 26 w 204"/>
                <a:gd name="T45" fmla="*/ 0 h 82"/>
                <a:gd name="T46" fmla="*/ 36 w 204"/>
                <a:gd name="T47" fmla="*/ 2 h 82"/>
                <a:gd name="T48" fmla="*/ 45 w 204"/>
                <a:gd name="T49" fmla="*/ 7 h 82"/>
                <a:gd name="T50" fmla="*/ 52 w 204"/>
                <a:gd name="T51" fmla="*/ 11 h 82"/>
                <a:gd name="T52" fmla="*/ 61 w 204"/>
                <a:gd name="T53" fmla="*/ 12 h 82"/>
                <a:gd name="T54" fmla="*/ 71 w 204"/>
                <a:gd name="T55" fmla="*/ 11 h 82"/>
                <a:gd name="T56" fmla="*/ 80 w 204"/>
                <a:gd name="T57" fmla="*/ 8 h 82"/>
                <a:gd name="T58" fmla="*/ 89 w 204"/>
                <a:gd name="T59" fmla="*/ 6 h 82"/>
                <a:gd name="T60" fmla="*/ 96 w 204"/>
                <a:gd name="T61" fmla="*/ 3 h 82"/>
                <a:gd name="T62" fmla="*/ 100 w 204"/>
                <a:gd name="T63" fmla="*/ 1 h 82"/>
                <a:gd name="T64" fmla="*/ 10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20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2 w 84"/>
                <a:gd name="T1" fmla="*/ 0 h 208"/>
                <a:gd name="T2" fmla="*/ 21 w 84"/>
                <a:gd name="T3" fmla="*/ 11 h 208"/>
                <a:gd name="T4" fmla="*/ 29 w 84"/>
                <a:gd name="T5" fmla="*/ 23 h 208"/>
                <a:gd name="T6" fmla="*/ 36 w 84"/>
                <a:gd name="T7" fmla="*/ 37 h 208"/>
                <a:gd name="T8" fmla="*/ 40 w 84"/>
                <a:gd name="T9" fmla="*/ 50 h 208"/>
                <a:gd name="T10" fmla="*/ 42 w 84"/>
                <a:gd name="T11" fmla="*/ 64 h 208"/>
                <a:gd name="T12" fmla="*/ 41 w 84"/>
                <a:gd name="T13" fmla="*/ 78 h 208"/>
                <a:gd name="T14" fmla="*/ 37 w 84"/>
                <a:gd name="T15" fmla="*/ 89 h 208"/>
                <a:gd name="T16" fmla="*/ 28 w 84"/>
                <a:gd name="T17" fmla="*/ 99 h 208"/>
                <a:gd name="T18" fmla="*/ 20 w 84"/>
                <a:gd name="T19" fmla="*/ 104 h 208"/>
                <a:gd name="T20" fmla="*/ 12 w 84"/>
                <a:gd name="T21" fmla="*/ 104 h 208"/>
                <a:gd name="T22" fmla="*/ 6 w 84"/>
                <a:gd name="T23" fmla="*/ 101 h 208"/>
                <a:gd name="T24" fmla="*/ 2 w 84"/>
                <a:gd name="T25" fmla="*/ 94 h 208"/>
                <a:gd name="T26" fmla="*/ 0 w 84"/>
                <a:gd name="T27" fmla="*/ 85 h 208"/>
                <a:gd name="T28" fmla="*/ 1 w 84"/>
                <a:gd name="T29" fmla="*/ 76 h 208"/>
                <a:gd name="T30" fmla="*/ 3 w 84"/>
                <a:gd name="T31" fmla="*/ 67 h 208"/>
                <a:gd name="T32" fmla="*/ 10 w 84"/>
                <a:gd name="T33" fmla="*/ 57 h 208"/>
                <a:gd name="T34" fmla="*/ 17 w 84"/>
                <a:gd name="T35" fmla="*/ 42 h 208"/>
                <a:gd name="T36" fmla="*/ 17 w 84"/>
                <a:gd name="T37" fmla="*/ 23 h 208"/>
                <a:gd name="T38" fmla="*/ 13 w 84"/>
                <a:gd name="T39" fmla="*/ 7 h 208"/>
                <a:gd name="T40" fmla="*/ 12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20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3 w 144"/>
                <a:gd name="T3" fmla="*/ 3 h 170"/>
                <a:gd name="T4" fmla="*/ 27 w 144"/>
                <a:gd name="T5" fmla="*/ 9 h 170"/>
                <a:gd name="T6" fmla="*/ 40 w 144"/>
                <a:gd name="T7" fmla="*/ 16 h 170"/>
                <a:gd name="T8" fmla="*/ 52 w 144"/>
                <a:gd name="T9" fmla="*/ 25 h 170"/>
                <a:gd name="T10" fmla="*/ 61 w 144"/>
                <a:gd name="T11" fmla="*/ 35 h 170"/>
                <a:gd name="T12" fmla="*/ 69 w 144"/>
                <a:gd name="T13" fmla="*/ 45 h 170"/>
                <a:gd name="T14" fmla="*/ 72 w 144"/>
                <a:gd name="T15" fmla="*/ 58 h 170"/>
                <a:gd name="T16" fmla="*/ 71 w 144"/>
                <a:gd name="T17" fmla="*/ 70 h 170"/>
                <a:gd name="T18" fmla="*/ 67 w 144"/>
                <a:gd name="T19" fmla="*/ 79 h 170"/>
                <a:gd name="T20" fmla="*/ 60 w 144"/>
                <a:gd name="T21" fmla="*/ 83 h 170"/>
                <a:gd name="T22" fmla="*/ 53 w 144"/>
                <a:gd name="T23" fmla="*/ 84 h 170"/>
                <a:gd name="T24" fmla="*/ 47 w 144"/>
                <a:gd name="T25" fmla="*/ 81 h 170"/>
                <a:gd name="T26" fmla="*/ 40 w 144"/>
                <a:gd name="T27" fmla="*/ 75 h 170"/>
                <a:gd name="T28" fmla="*/ 35 w 144"/>
                <a:gd name="T29" fmla="*/ 67 h 170"/>
                <a:gd name="T30" fmla="*/ 32 w 144"/>
                <a:gd name="T31" fmla="*/ 58 h 170"/>
                <a:gd name="T32" fmla="*/ 33 w 144"/>
                <a:gd name="T33" fmla="*/ 48 h 170"/>
                <a:gd name="T34" fmla="*/ 33 w 144"/>
                <a:gd name="T35" fmla="*/ 40 h 170"/>
                <a:gd name="T36" fmla="*/ 29 w 144"/>
                <a:gd name="T37" fmla="*/ 31 h 170"/>
                <a:gd name="T38" fmla="*/ 24 w 144"/>
                <a:gd name="T39" fmla="*/ 23 h 170"/>
                <a:gd name="T40" fmla="*/ 18 w 144"/>
                <a:gd name="T41" fmla="*/ 15 h 170"/>
                <a:gd name="T42" fmla="*/ 11 w 144"/>
                <a:gd name="T43" fmla="*/ 9 h 170"/>
                <a:gd name="T44" fmla="*/ 6 w 144"/>
                <a:gd name="T45" fmla="*/ 5 h 170"/>
                <a:gd name="T46" fmla="*/ 2 w 144"/>
                <a:gd name="T47" fmla="*/ 1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20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9 h 103"/>
                <a:gd name="T2" fmla="*/ 6 w 199"/>
                <a:gd name="T3" fmla="*/ 6 h 103"/>
                <a:gd name="T4" fmla="*/ 13 w 199"/>
                <a:gd name="T5" fmla="*/ 4 h 103"/>
                <a:gd name="T6" fmla="*/ 20 w 199"/>
                <a:gd name="T7" fmla="*/ 2 h 103"/>
                <a:gd name="T8" fmla="*/ 27 w 199"/>
                <a:gd name="T9" fmla="*/ 1 h 103"/>
                <a:gd name="T10" fmla="*/ 34 w 199"/>
                <a:gd name="T11" fmla="*/ 0 h 103"/>
                <a:gd name="T12" fmla="*/ 42 w 199"/>
                <a:gd name="T13" fmla="*/ 0 h 103"/>
                <a:gd name="T14" fmla="*/ 49 w 199"/>
                <a:gd name="T15" fmla="*/ 0 h 103"/>
                <a:gd name="T16" fmla="*/ 57 w 199"/>
                <a:gd name="T17" fmla="*/ 0 h 103"/>
                <a:gd name="T18" fmla="*/ 64 w 199"/>
                <a:gd name="T19" fmla="*/ 2 h 103"/>
                <a:gd name="T20" fmla="*/ 70 w 199"/>
                <a:gd name="T21" fmla="*/ 4 h 103"/>
                <a:gd name="T22" fmla="*/ 76 w 199"/>
                <a:gd name="T23" fmla="*/ 6 h 103"/>
                <a:gd name="T24" fmla="*/ 82 w 199"/>
                <a:gd name="T25" fmla="*/ 9 h 103"/>
                <a:gd name="T26" fmla="*/ 87 w 199"/>
                <a:gd name="T27" fmla="*/ 13 h 103"/>
                <a:gd name="T28" fmla="*/ 91 w 199"/>
                <a:gd name="T29" fmla="*/ 17 h 103"/>
                <a:gd name="T30" fmla="*/ 95 w 199"/>
                <a:gd name="T31" fmla="*/ 22 h 103"/>
                <a:gd name="T32" fmla="*/ 98 w 199"/>
                <a:gd name="T33" fmla="*/ 28 h 103"/>
                <a:gd name="T34" fmla="*/ 99 w 199"/>
                <a:gd name="T35" fmla="*/ 38 h 103"/>
                <a:gd name="T36" fmla="*/ 97 w 199"/>
                <a:gd name="T37" fmla="*/ 45 h 103"/>
                <a:gd name="T38" fmla="*/ 91 w 199"/>
                <a:gd name="T39" fmla="*/ 49 h 103"/>
                <a:gd name="T40" fmla="*/ 83 w 199"/>
                <a:gd name="T41" fmla="*/ 51 h 103"/>
                <a:gd name="T42" fmla="*/ 75 w 199"/>
                <a:gd name="T43" fmla="*/ 50 h 103"/>
                <a:gd name="T44" fmla="*/ 66 w 199"/>
                <a:gd name="T45" fmla="*/ 46 h 103"/>
                <a:gd name="T46" fmla="*/ 59 w 199"/>
                <a:gd name="T47" fmla="*/ 40 h 103"/>
                <a:gd name="T48" fmla="*/ 53 w 199"/>
                <a:gd name="T49" fmla="*/ 31 h 103"/>
                <a:gd name="T50" fmla="*/ 48 w 199"/>
                <a:gd name="T51" fmla="*/ 24 h 103"/>
                <a:gd name="T52" fmla="*/ 41 w 199"/>
                <a:gd name="T53" fmla="*/ 18 h 103"/>
                <a:gd name="T54" fmla="*/ 32 w 199"/>
                <a:gd name="T55" fmla="*/ 14 h 103"/>
                <a:gd name="T56" fmla="*/ 23 w 199"/>
                <a:gd name="T57" fmla="*/ 12 h 103"/>
                <a:gd name="T58" fmla="*/ 14 w 199"/>
                <a:gd name="T59" fmla="*/ 10 h 103"/>
                <a:gd name="T60" fmla="*/ 7 w 199"/>
                <a:gd name="T61" fmla="*/ 9 h 103"/>
                <a:gd name="T62" fmla="*/ 2 w 199"/>
                <a:gd name="T63" fmla="*/ 9 h 103"/>
                <a:gd name="T64" fmla="*/ 0 w 199"/>
                <a:gd name="T65" fmla="*/ 9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20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47 w 107"/>
                <a:gd name="T1" fmla="*/ 0 h 195"/>
                <a:gd name="T2" fmla="*/ 51 w 107"/>
                <a:gd name="T3" fmla="*/ 13 h 195"/>
                <a:gd name="T4" fmla="*/ 53 w 107"/>
                <a:gd name="T5" fmla="*/ 28 h 195"/>
                <a:gd name="T6" fmla="*/ 53 w 107"/>
                <a:gd name="T7" fmla="*/ 43 h 195"/>
                <a:gd name="T8" fmla="*/ 52 w 107"/>
                <a:gd name="T9" fmla="*/ 57 h 195"/>
                <a:gd name="T10" fmla="*/ 48 w 107"/>
                <a:gd name="T11" fmla="*/ 71 h 195"/>
                <a:gd name="T12" fmla="*/ 41 w 107"/>
                <a:gd name="T13" fmla="*/ 82 h 195"/>
                <a:gd name="T14" fmla="*/ 33 w 107"/>
                <a:gd name="T15" fmla="*/ 92 h 195"/>
                <a:gd name="T16" fmla="*/ 22 w 107"/>
                <a:gd name="T17" fmla="*/ 97 h 195"/>
                <a:gd name="T18" fmla="*/ 12 w 107"/>
                <a:gd name="T19" fmla="*/ 98 h 195"/>
                <a:gd name="T20" fmla="*/ 5 w 107"/>
                <a:gd name="T21" fmla="*/ 95 h 195"/>
                <a:gd name="T22" fmla="*/ 1 w 107"/>
                <a:gd name="T23" fmla="*/ 89 h 195"/>
                <a:gd name="T24" fmla="*/ 0 w 107"/>
                <a:gd name="T25" fmla="*/ 81 h 195"/>
                <a:gd name="T26" fmla="*/ 1 w 107"/>
                <a:gd name="T27" fmla="*/ 73 h 195"/>
                <a:gd name="T28" fmla="*/ 6 w 107"/>
                <a:gd name="T29" fmla="*/ 64 h 195"/>
                <a:gd name="T30" fmla="*/ 12 w 107"/>
                <a:gd name="T31" fmla="*/ 57 h 195"/>
                <a:gd name="T32" fmla="*/ 21 w 107"/>
                <a:gd name="T33" fmla="*/ 52 h 195"/>
                <a:gd name="T34" fmla="*/ 29 w 107"/>
                <a:gd name="T35" fmla="*/ 47 h 195"/>
                <a:gd name="T36" fmla="*/ 34 w 107"/>
                <a:gd name="T37" fmla="*/ 40 h 195"/>
                <a:gd name="T38" fmla="*/ 39 w 107"/>
                <a:gd name="T39" fmla="*/ 32 h 195"/>
                <a:gd name="T40" fmla="*/ 43 w 107"/>
                <a:gd name="T41" fmla="*/ 23 h 195"/>
                <a:gd name="T42" fmla="*/ 45 w 107"/>
                <a:gd name="T43" fmla="*/ 14 h 195"/>
                <a:gd name="T44" fmla="*/ 46 w 107"/>
                <a:gd name="T45" fmla="*/ 7 h 195"/>
                <a:gd name="T46" fmla="*/ 47 w 107"/>
                <a:gd name="T47" fmla="*/ 2 h 195"/>
                <a:gd name="T48" fmla="*/ 47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20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91 w 183"/>
                <a:gd name="T1" fmla="*/ 0 h 126"/>
                <a:gd name="T2" fmla="*/ 86 w 183"/>
                <a:gd name="T3" fmla="*/ 13 h 126"/>
                <a:gd name="T4" fmla="*/ 79 w 183"/>
                <a:gd name="T5" fmla="*/ 26 h 126"/>
                <a:gd name="T6" fmla="*/ 70 w 183"/>
                <a:gd name="T7" fmla="*/ 37 h 126"/>
                <a:gd name="T8" fmla="*/ 60 w 183"/>
                <a:gd name="T9" fmla="*/ 47 h 126"/>
                <a:gd name="T10" fmla="*/ 48 w 183"/>
                <a:gd name="T11" fmla="*/ 56 h 126"/>
                <a:gd name="T12" fmla="*/ 36 w 183"/>
                <a:gd name="T13" fmla="*/ 61 h 126"/>
                <a:gd name="T14" fmla="*/ 24 w 183"/>
                <a:gd name="T15" fmla="*/ 63 h 126"/>
                <a:gd name="T16" fmla="*/ 12 w 183"/>
                <a:gd name="T17" fmla="*/ 60 h 126"/>
                <a:gd name="T18" fmla="*/ 3 w 183"/>
                <a:gd name="T19" fmla="*/ 55 h 126"/>
                <a:gd name="T20" fmla="*/ 0 w 183"/>
                <a:gd name="T21" fmla="*/ 48 h 126"/>
                <a:gd name="T22" fmla="*/ 0 w 183"/>
                <a:gd name="T23" fmla="*/ 41 h 126"/>
                <a:gd name="T24" fmla="*/ 4 w 183"/>
                <a:gd name="T25" fmla="*/ 35 h 126"/>
                <a:gd name="T26" fmla="*/ 11 w 183"/>
                <a:gd name="T27" fmla="*/ 29 h 126"/>
                <a:gd name="T28" fmla="*/ 19 w 183"/>
                <a:gd name="T29" fmla="*/ 25 h 126"/>
                <a:gd name="T30" fmla="*/ 29 w 183"/>
                <a:gd name="T31" fmla="*/ 23 h 126"/>
                <a:gd name="T32" fmla="*/ 39 w 183"/>
                <a:gd name="T33" fmla="*/ 25 h 126"/>
                <a:gd name="T34" fmla="*/ 48 w 183"/>
                <a:gd name="T35" fmla="*/ 26 h 126"/>
                <a:gd name="T36" fmla="*/ 56 w 183"/>
                <a:gd name="T37" fmla="*/ 24 h 126"/>
                <a:gd name="T38" fmla="*/ 65 w 183"/>
                <a:gd name="T39" fmla="*/ 20 h 126"/>
                <a:gd name="T40" fmla="*/ 74 w 183"/>
                <a:gd name="T41" fmla="*/ 15 h 126"/>
                <a:gd name="T42" fmla="*/ 80 w 183"/>
                <a:gd name="T43" fmla="*/ 10 h 126"/>
                <a:gd name="T44" fmla="*/ 86 w 183"/>
                <a:gd name="T45" fmla="*/ 5 h 126"/>
                <a:gd name="T46" fmla="*/ 90 w 183"/>
                <a:gd name="T47" fmla="*/ 1 h 126"/>
                <a:gd name="T48" fmla="*/ 9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20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2 w 102"/>
                <a:gd name="T3" fmla="*/ 7 h 197"/>
                <a:gd name="T4" fmla="*/ 23 w 102"/>
                <a:gd name="T5" fmla="*/ 16 h 197"/>
                <a:gd name="T6" fmla="*/ 34 w 102"/>
                <a:gd name="T7" fmla="*/ 27 h 197"/>
                <a:gd name="T8" fmla="*/ 42 w 102"/>
                <a:gd name="T9" fmla="*/ 38 h 197"/>
                <a:gd name="T10" fmla="*/ 48 w 102"/>
                <a:gd name="T11" fmla="*/ 51 h 197"/>
                <a:gd name="T12" fmla="*/ 52 w 102"/>
                <a:gd name="T13" fmla="*/ 64 h 197"/>
                <a:gd name="T14" fmla="*/ 52 w 102"/>
                <a:gd name="T15" fmla="*/ 76 h 197"/>
                <a:gd name="T16" fmla="*/ 47 w 102"/>
                <a:gd name="T17" fmla="*/ 88 h 197"/>
                <a:gd name="T18" fmla="*/ 40 w 102"/>
                <a:gd name="T19" fmla="*/ 95 h 197"/>
                <a:gd name="T20" fmla="*/ 33 w 102"/>
                <a:gd name="T21" fmla="*/ 98 h 197"/>
                <a:gd name="T22" fmla="*/ 26 w 102"/>
                <a:gd name="T23" fmla="*/ 97 h 197"/>
                <a:gd name="T24" fmla="*/ 20 w 102"/>
                <a:gd name="T25" fmla="*/ 91 h 197"/>
                <a:gd name="T26" fmla="*/ 15 w 102"/>
                <a:gd name="T27" fmla="*/ 85 h 197"/>
                <a:gd name="T28" fmla="*/ 13 w 102"/>
                <a:gd name="T29" fmla="*/ 75 h 197"/>
                <a:gd name="T30" fmla="*/ 13 w 102"/>
                <a:gd name="T31" fmla="*/ 66 h 197"/>
                <a:gd name="T32" fmla="*/ 16 w 102"/>
                <a:gd name="T33" fmla="*/ 56 h 197"/>
                <a:gd name="T34" fmla="*/ 19 w 102"/>
                <a:gd name="T35" fmla="*/ 48 h 197"/>
                <a:gd name="T36" fmla="*/ 18 w 102"/>
                <a:gd name="T37" fmla="*/ 38 h 197"/>
                <a:gd name="T38" fmla="*/ 16 w 102"/>
                <a:gd name="T39" fmla="*/ 29 h 197"/>
                <a:gd name="T40" fmla="*/ 12 w 102"/>
                <a:gd name="T41" fmla="*/ 20 h 197"/>
                <a:gd name="T42" fmla="*/ 8 w 102"/>
                <a:gd name="T43" fmla="*/ 12 h 197"/>
                <a:gd name="T44" fmla="*/ 4 w 102"/>
                <a:gd name="T45" fmla="*/ 6 h 197"/>
                <a:gd name="T46" fmla="*/ 1 w 102"/>
                <a:gd name="T47" fmla="*/ 2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20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1 h 129"/>
                <a:gd name="T2" fmla="*/ 14 w 180"/>
                <a:gd name="T3" fmla="*/ 0 h 129"/>
                <a:gd name="T4" fmla="*/ 28 w 180"/>
                <a:gd name="T5" fmla="*/ 0 h 129"/>
                <a:gd name="T6" fmla="*/ 44 w 180"/>
                <a:gd name="T7" fmla="*/ 3 h 129"/>
                <a:gd name="T8" fmla="*/ 57 w 180"/>
                <a:gd name="T9" fmla="*/ 8 h 129"/>
                <a:gd name="T10" fmla="*/ 70 w 180"/>
                <a:gd name="T11" fmla="*/ 15 h 129"/>
                <a:gd name="T12" fmla="*/ 80 w 180"/>
                <a:gd name="T13" fmla="*/ 23 h 129"/>
                <a:gd name="T14" fmla="*/ 87 w 180"/>
                <a:gd name="T15" fmla="*/ 33 h 129"/>
                <a:gd name="T16" fmla="*/ 90 w 180"/>
                <a:gd name="T17" fmla="*/ 45 h 129"/>
                <a:gd name="T18" fmla="*/ 89 w 180"/>
                <a:gd name="T19" fmla="*/ 55 h 129"/>
                <a:gd name="T20" fmla="*/ 85 w 180"/>
                <a:gd name="T21" fmla="*/ 61 h 129"/>
                <a:gd name="T22" fmla="*/ 78 w 180"/>
                <a:gd name="T23" fmla="*/ 64 h 129"/>
                <a:gd name="T24" fmla="*/ 71 w 180"/>
                <a:gd name="T25" fmla="*/ 64 h 129"/>
                <a:gd name="T26" fmla="*/ 62 w 180"/>
                <a:gd name="T27" fmla="*/ 60 h 129"/>
                <a:gd name="T28" fmla="*/ 55 w 180"/>
                <a:gd name="T29" fmla="*/ 54 h 129"/>
                <a:gd name="T30" fmla="*/ 49 w 180"/>
                <a:gd name="T31" fmla="*/ 46 h 129"/>
                <a:gd name="T32" fmla="*/ 46 w 180"/>
                <a:gd name="T33" fmla="*/ 36 h 129"/>
                <a:gd name="T34" fmla="*/ 44 w 180"/>
                <a:gd name="T35" fmla="*/ 28 h 129"/>
                <a:gd name="T36" fmla="*/ 38 w 180"/>
                <a:gd name="T37" fmla="*/ 22 h 129"/>
                <a:gd name="T38" fmla="*/ 30 w 180"/>
                <a:gd name="T39" fmla="*/ 15 h 129"/>
                <a:gd name="T40" fmla="*/ 22 w 180"/>
                <a:gd name="T41" fmla="*/ 10 h 129"/>
                <a:gd name="T42" fmla="*/ 14 w 180"/>
                <a:gd name="T43" fmla="*/ 6 h 129"/>
                <a:gd name="T44" fmla="*/ 7 w 180"/>
                <a:gd name="T45" fmla="*/ 3 h 129"/>
                <a:gd name="T46" fmla="*/ 2 w 180"/>
                <a:gd name="T47" fmla="*/ 1 h 129"/>
                <a:gd name="T48" fmla="*/ 0 w 180"/>
                <a:gd name="T49" fmla="*/ 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20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27 h 85"/>
                <a:gd name="T2" fmla="*/ 6 w 206"/>
                <a:gd name="T3" fmla="*/ 22 h 85"/>
                <a:gd name="T4" fmla="*/ 11 w 206"/>
                <a:gd name="T5" fmla="*/ 18 h 85"/>
                <a:gd name="T6" fmla="*/ 17 w 206"/>
                <a:gd name="T7" fmla="*/ 15 h 85"/>
                <a:gd name="T8" fmla="*/ 23 w 206"/>
                <a:gd name="T9" fmla="*/ 11 h 85"/>
                <a:gd name="T10" fmla="*/ 30 w 206"/>
                <a:gd name="T11" fmla="*/ 8 h 85"/>
                <a:gd name="T12" fmla="*/ 37 w 206"/>
                <a:gd name="T13" fmla="*/ 5 h 85"/>
                <a:gd name="T14" fmla="*/ 44 w 206"/>
                <a:gd name="T15" fmla="*/ 3 h 85"/>
                <a:gd name="T16" fmla="*/ 52 w 206"/>
                <a:gd name="T17" fmla="*/ 1 h 85"/>
                <a:gd name="T18" fmla="*/ 58 w 206"/>
                <a:gd name="T19" fmla="*/ 0 h 85"/>
                <a:gd name="T20" fmla="*/ 65 w 206"/>
                <a:gd name="T21" fmla="*/ 0 h 85"/>
                <a:gd name="T22" fmla="*/ 72 w 206"/>
                <a:gd name="T23" fmla="*/ 0 h 85"/>
                <a:gd name="T24" fmla="*/ 78 w 206"/>
                <a:gd name="T25" fmla="*/ 1 h 85"/>
                <a:gd name="T26" fmla="*/ 84 w 206"/>
                <a:gd name="T27" fmla="*/ 3 h 85"/>
                <a:gd name="T28" fmla="*/ 90 w 206"/>
                <a:gd name="T29" fmla="*/ 6 h 85"/>
                <a:gd name="T30" fmla="*/ 95 w 206"/>
                <a:gd name="T31" fmla="*/ 9 h 85"/>
                <a:gd name="T32" fmla="*/ 99 w 206"/>
                <a:gd name="T33" fmla="*/ 14 h 85"/>
                <a:gd name="T34" fmla="*/ 103 w 206"/>
                <a:gd name="T35" fmla="*/ 23 h 85"/>
                <a:gd name="T36" fmla="*/ 103 w 206"/>
                <a:gd name="T37" fmla="*/ 31 h 85"/>
                <a:gd name="T38" fmla="*/ 99 w 206"/>
                <a:gd name="T39" fmla="*/ 36 h 85"/>
                <a:gd name="T40" fmla="*/ 93 w 206"/>
                <a:gd name="T41" fmla="*/ 41 h 85"/>
                <a:gd name="T42" fmla="*/ 84 w 206"/>
                <a:gd name="T43" fmla="*/ 42 h 85"/>
                <a:gd name="T44" fmla="*/ 75 w 206"/>
                <a:gd name="T45" fmla="*/ 42 h 85"/>
                <a:gd name="T46" fmla="*/ 66 w 206"/>
                <a:gd name="T47" fmla="*/ 38 h 85"/>
                <a:gd name="T48" fmla="*/ 58 w 206"/>
                <a:gd name="T49" fmla="*/ 31 h 85"/>
                <a:gd name="T50" fmla="*/ 51 w 206"/>
                <a:gd name="T51" fmla="*/ 26 h 85"/>
                <a:gd name="T52" fmla="*/ 42 w 206"/>
                <a:gd name="T53" fmla="*/ 23 h 85"/>
                <a:gd name="T54" fmla="*/ 33 w 206"/>
                <a:gd name="T55" fmla="*/ 22 h 85"/>
                <a:gd name="T56" fmla="*/ 23 w 206"/>
                <a:gd name="T57" fmla="*/ 23 h 85"/>
                <a:gd name="T58" fmla="*/ 14 w 206"/>
                <a:gd name="T59" fmla="*/ 24 h 85"/>
                <a:gd name="T60" fmla="*/ 7 w 206"/>
                <a:gd name="T61" fmla="*/ 25 h 85"/>
                <a:gd name="T62" fmla="*/ 2 w 206"/>
                <a:gd name="T63" fmla="*/ 26 h 85"/>
                <a:gd name="T64" fmla="*/ 0 w 206"/>
                <a:gd name="T65" fmla="*/ 2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20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2 h 95"/>
                <a:gd name="T2" fmla="*/ 11 w 147"/>
                <a:gd name="T3" fmla="*/ 1 h 95"/>
                <a:gd name="T4" fmla="*/ 23 w 147"/>
                <a:gd name="T5" fmla="*/ 0 h 95"/>
                <a:gd name="T6" fmla="*/ 34 w 147"/>
                <a:gd name="T7" fmla="*/ 1 h 95"/>
                <a:gd name="T8" fmla="*/ 46 w 147"/>
                <a:gd name="T9" fmla="*/ 4 h 95"/>
                <a:gd name="T10" fmla="*/ 56 w 147"/>
                <a:gd name="T11" fmla="*/ 8 h 95"/>
                <a:gd name="T12" fmla="*/ 64 w 147"/>
                <a:gd name="T13" fmla="*/ 14 h 95"/>
                <a:gd name="T14" fmla="*/ 71 w 147"/>
                <a:gd name="T15" fmla="*/ 22 h 95"/>
                <a:gd name="T16" fmla="*/ 74 w 147"/>
                <a:gd name="T17" fmla="*/ 31 h 95"/>
                <a:gd name="T18" fmla="*/ 73 w 147"/>
                <a:gd name="T19" fmla="*/ 39 h 95"/>
                <a:gd name="T20" fmla="*/ 71 w 147"/>
                <a:gd name="T21" fmla="*/ 44 h 95"/>
                <a:gd name="T22" fmla="*/ 65 w 147"/>
                <a:gd name="T23" fmla="*/ 47 h 95"/>
                <a:gd name="T24" fmla="*/ 60 w 147"/>
                <a:gd name="T25" fmla="*/ 47 h 95"/>
                <a:gd name="T26" fmla="*/ 53 w 147"/>
                <a:gd name="T27" fmla="*/ 45 h 95"/>
                <a:gd name="T28" fmla="*/ 47 w 147"/>
                <a:gd name="T29" fmla="*/ 41 h 95"/>
                <a:gd name="T30" fmla="*/ 42 w 147"/>
                <a:gd name="T31" fmla="*/ 35 h 95"/>
                <a:gd name="T32" fmla="*/ 39 w 147"/>
                <a:gd name="T33" fmla="*/ 27 h 95"/>
                <a:gd name="T34" fmla="*/ 36 w 147"/>
                <a:gd name="T35" fmla="*/ 21 h 95"/>
                <a:gd name="T36" fmla="*/ 31 w 147"/>
                <a:gd name="T37" fmla="*/ 16 h 95"/>
                <a:gd name="T38" fmla="*/ 25 w 147"/>
                <a:gd name="T39" fmla="*/ 11 h 95"/>
                <a:gd name="T40" fmla="*/ 18 w 147"/>
                <a:gd name="T41" fmla="*/ 8 h 95"/>
                <a:gd name="T42" fmla="*/ 11 w 147"/>
                <a:gd name="T43" fmla="*/ 6 h 95"/>
                <a:gd name="T44" fmla="*/ 5 w 147"/>
                <a:gd name="T45" fmla="*/ 3 h 95"/>
                <a:gd name="T46" fmla="*/ 2 w 147"/>
                <a:gd name="T47" fmla="*/ 3 h 95"/>
                <a:gd name="T48" fmla="*/ 0 w 147"/>
                <a:gd name="T49" fmla="*/ 2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20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10 w 87"/>
                <a:gd name="T3" fmla="*/ 5 h 154"/>
                <a:gd name="T4" fmla="*/ 19 w 87"/>
                <a:gd name="T5" fmla="*/ 12 h 154"/>
                <a:gd name="T6" fmla="*/ 28 w 87"/>
                <a:gd name="T7" fmla="*/ 20 h 154"/>
                <a:gd name="T8" fmla="*/ 34 w 87"/>
                <a:gd name="T9" fmla="*/ 29 h 154"/>
                <a:gd name="T10" fmla="*/ 40 w 87"/>
                <a:gd name="T11" fmla="*/ 39 h 154"/>
                <a:gd name="T12" fmla="*/ 43 w 87"/>
                <a:gd name="T13" fmla="*/ 49 h 154"/>
                <a:gd name="T14" fmla="*/ 43 w 87"/>
                <a:gd name="T15" fmla="*/ 59 h 154"/>
                <a:gd name="T16" fmla="*/ 40 w 87"/>
                <a:gd name="T17" fmla="*/ 69 h 154"/>
                <a:gd name="T18" fmla="*/ 35 w 87"/>
                <a:gd name="T19" fmla="*/ 75 h 154"/>
                <a:gd name="T20" fmla="*/ 29 w 87"/>
                <a:gd name="T21" fmla="*/ 77 h 154"/>
                <a:gd name="T22" fmla="*/ 24 w 87"/>
                <a:gd name="T23" fmla="*/ 76 h 154"/>
                <a:gd name="T24" fmla="*/ 19 w 87"/>
                <a:gd name="T25" fmla="*/ 72 h 154"/>
                <a:gd name="T26" fmla="*/ 15 w 87"/>
                <a:gd name="T27" fmla="*/ 67 h 154"/>
                <a:gd name="T28" fmla="*/ 13 w 87"/>
                <a:gd name="T29" fmla="*/ 59 h 154"/>
                <a:gd name="T30" fmla="*/ 13 w 87"/>
                <a:gd name="T31" fmla="*/ 51 h 154"/>
                <a:gd name="T32" fmla="*/ 15 w 87"/>
                <a:gd name="T33" fmla="*/ 44 h 154"/>
                <a:gd name="T34" fmla="*/ 17 w 87"/>
                <a:gd name="T35" fmla="*/ 37 h 154"/>
                <a:gd name="T36" fmla="*/ 15 w 87"/>
                <a:gd name="T37" fmla="*/ 30 h 154"/>
                <a:gd name="T38" fmla="*/ 13 w 87"/>
                <a:gd name="T39" fmla="*/ 22 h 154"/>
                <a:gd name="T40" fmla="*/ 10 w 87"/>
                <a:gd name="T41" fmla="*/ 15 h 154"/>
                <a:gd name="T42" fmla="*/ 7 w 87"/>
                <a:gd name="T43" fmla="*/ 10 h 154"/>
                <a:gd name="T44" fmla="*/ 3 w 87"/>
                <a:gd name="T45" fmla="*/ 5 h 154"/>
                <a:gd name="T46" fmla="*/ 1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21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34 h 69"/>
                <a:gd name="T2" fmla="*/ 7 w 161"/>
                <a:gd name="T3" fmla="*/ 26 h 69"/>
                <a:gd name="T4" fmla="*/ 15 w 161"/>
                <a:gd name="T5" fmla="*/ 18 h 69"/>
                <a:gd name="T6" fmla="*/ 25 w 161"/>
                <a:gd name="T7" fmla="*/ 11 h 69"/>
                <a:gd name="T8" fmla="*/ 35 w 161"/>
                <a:gd name="T9" fmla="*/ 5 h 69"/>
                <a:gd name="T10" fmla="*/ 45 w 161"/>
                <a:gd name="T11" fmla="*/ 2 h 69"/>
                <a:gd name="T12" fmla="*/ 55 w 161"/>
                <a:gd name="T13" fmla="*/ 0 h 69"/>
                <a:gd name="T14" fmla="*/ 65 w 161"/>
                <a:gd name="T15" fmla="*/ 2 h 69"/>
                <a:gd name="T16" fmla="*/ 74 w 161"/>
                <a:gd name="T17" fmla="*/ 6 h 69"/>
                <a:gd name="T18" fmla="*/ 79 w 161"/>
                <a:gd name="T19" fmla="*/ 12 h 69"/>
                <a:gd name="T20" fmla="*/ 81 w 161"/>
                <a:gd name="T21" fmla="*/ 18 h 69"/>
                <a:gd name="T22" fmla="*/ 78 w 161"/>
                <a:gd name="T23" fmla="*/ 23 h 69"/>
                <a:gd name="T24" fmla="*/ 74 w 161"/>
                <a:gd name="T25" fmla="*/ 27 h 69"/>
                <a:gd name="T26" fmla="*/ 68 w 161"/>
                <a:gd name="T27" fmla="*/ 30 h 69"/>
                <a:gd name="T28" fmla="*/ 61 w 161"/>
                <a:gd name="T29" fmla="*/ 32 h 69"/>
                <a:gd name="T30" fmla="*/ 53 w 161"/>
                <a:gd name="T31" fmla="*/ 30 h 69"/>
                <a:gd name="T32" fmla="*/ 45 w 161"/>
                <a:gd name="T33" fmla="*/ 27 h 69"/>
                <a:gd name="T34" fmla="*/ 39 w 161"/>
                <a:gd name="T35" fmla="*/ 24 h 69"/>
                <a:gd name="T36" fmla="*/ 32 w 161"/>
                <a:gd name="T37" fmla="*/ 23 h 69"/>
                <a:gd name="T38" fmla="*/ 24 w 161"/>
                <a:gd name="T39" fmla="*/ 25 h 69"/>
                <a:gd name="T40" fmla="*/ 17 w 161"/>
                <a:gd name="T41" fmla="*/ 27 h 69"/>
                <a:gd name="T42" fmla="*/ 11 w 161"/>
                <a:gd name="T43" fmla="*/ 29 h 69"/>
                <a:gd name="T44" fmla="*/ 5 w 161"/>
                <a:gd name="T45" fmla="*/ 32 h 69"/>
                <a:gd name="T46" fmla="*/ 1 w 161"/>
                <a:gd name="T47" fmla="*/ 34 h 69"/>
                <a:gd name="T48" fmla="*/ 0 w 161"/>
                <a:gd name="T49" fmla="*/ 34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21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66 h 133"/>
                <a:gd name="T2" fmla="*/ 1 w 114"/>
                <a:gd name="T3" fmla="*/ 55 h 133"/>
                <a:gd name="T4" fmla="*/ 3 w 114"/>
                <a:gd name="T5" fmla="*/ 44 h 133"/>
                <a:gd name="T6" fmla="*/ 6 w 114"/>
                <a:gd name="T7" fmla="*/ 32 h 133"/>
                <a:gd name="T8" fmla="*/ 11 w 114"/>
                <a:gd name="T9" fmla="*/ 22 h 133"/>
                <a:gd name="T10" fmla="*/ 18 w 114"/>
                <a:gd name="T11" fmla="*/ 12 h 133"/>
                <a:gd name="T12" fmla="*/ 25 w 114"/>
                <a:gd name="T13" fmla="*/ 6 h 133"/>
                <a:gd name="T14" fmla="*/ 34 w 114"/>
                <a:gd name="T15" fmla="*/ 1 h 133"/>
                <a:gd name="T16" fmla="*/ 43 w 114"/>
                <a:gd name="T17" fmla="*/ 0 h 133"/>
                <a:gd name="T18" fmla="*/ 51 w 114"/>
                <a:gd name="T19" fmla="*/ 2 h 133"/>
                <a:gd name="T20" fmla="*/ 56 w 114"/>
                <a:gd name="T21" fmla="*/ 6 h 133"/>
                <a:gd name="T22" fmla="*/ 57 w 114"/>
                <a:gd name="T23" fmla="*/ 11 h 133"/>
                <a:gd name="T24" fmla="*/ 56 w 114"/>
                <a:gd name="T25" fmla="*/ 17 h 133"/>
                <a:gd name="T26" fmla="*/ 53 w 114"/>
                <a:gd name="T27" fmla="*/ 23 h 133"/>
                <a:gd name="T28" fmla="*/ 47 w 114"/>
                <a:gd name="T29" fmla="*/ 28 h 133"/>
                <a:gd name="T30" fmla="*/ 41 w 114"/>
                <a:gd name="T31" fmla="*/ 32 h 133"/>
                <a:gd name="T32" fmla="*/ 32 w 114"/>
                <a:gd name="T33" fmla="*/ 33 h 133"/>
                <a:gd name="T34" fmla="*/ 26 w 114"/>
                <a:gd name="T35" fmla="*/ 34 h 133"/>
                <a:gd name="T36" fmla="*/ 20 w 114"/>
                <a:gd name="T37" fmla="*/ 38 h 133"/>
                <a:gd name="T38" fmla="*/ 14 w 114"/>
                <a:gd name="T39" fmla="*/ 44 h 133"/>
                <a:gd name="T40" fmla="*/ 9 w 114"/>
                <a:gd name="T41" fmla="*/ 49 h 133"/>
                <a:gd name="T42" fmla="*/ 6 w 114"/>
                <a:gd name="T43" fmla="*/ 56 h 133"/>
                <a:gd name="T44" fmla="*/ 3 w 114"/>
                <a:gd name="T45" fmla="*/ 61 h 133"/>
                <a:gd name="T46" fmla="*/ 1 w 114"/>
                <a:gd name="T47" fmla="*/ 65 h 133"/>
                <a:gd name="T48" fmla="*/ 0 w 114"/>
                <a:gd name="T49" fmla="*/ 6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21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5 w 70"/>
                <a:gd name="T1" fmla="*/ 82 h 163"/>
                <a:gd name="T2" fmla="*/ 9 w 70"/>
                <a:gd name="T3" fmla="*/ 73 h 163"/>
                <a:gd name="T4" fmla="*/ 4 w 70"/>
                <a:gd name="T5" fmla="*/ 62 h 163"/>
                <a:gd name="T6" fmla="*/ 1 w 70"/>
                <a:gd name="T7" fmla="*/ 51 h 163"/>
                <a:gd name="T8" fmla="*/ 0 w 70"/>
                <a:gd name="T9" fmla="*/ 39 h 163"/>
                <a:gd name="T10" fmla="*/ 0 w 70"/>
                <a:gd name="T11" fmla="*/ 28 h 163"/>
                <a:gd name="T12" fmla="*/ 2 w 70"/>
                <a:gd name="T13" fmla="*/ 18 h 163"/>
                <a:gd name="T14" fmla="*/ 6 w 70"/>
                <a:gd name="T15" fmla="*/ 9 h 163"/>
                <a:gd name="T16" fmla="*/ 14 w 70"/>
                <a:gd name="T17" fmla="*/ 3 h 163"/>
                <a:gd name="T18" fmla="*/ 21 w 70"/>
                <a:gd name="T19" fmla="*/ 0 h 163"/>
                <a:gd name="T20" fmla="*/ 28 w 70"/>
                <a:gd name="T21" fmla="*/ 1 h 163"/>
                <a:gd name="T22" fmla="*/ 32 w 70"/>
                <a:gd name="T23" fmla="*/ 5 h 163"/>
                <a:gd name="T24" fmla="*/ 35 w 70"/>
                <a:gd name="T25" fmla="*/ 11 h 163"/>
                <a:gd name="T26" fmla="*/ 35 w 70"/>
                <a:gd name="T27" fmla="*/ 17 h 163"/>
                <a:gd name="T28" fmla="*/ 34 w 70"/>
                <a:gd name="T29" fmla="*/ 24 h 163"/>
                <a:gd name="T30" fmla="*/ 29 w 70"/>
                <a:gd name="T31" fmla="*/ 31 h 163"/>
                <a:gd name="T32" fmla="*/ 24 w 70"/>
                <a:gd name="T33" fmla="*/ 37 h 163"/>
                <a:gd name="T34" fmla="*/ 17 w 70"/>
                <a:gd name="T35" fmla="*/ 49 h 163"/>
                <a:gd name="T36" fmla="*/ 13 w 70"/>
                <a:gd name="T37" fmla="*/ 64 h 163"/>
                <a:gd name="T38" fmla="*/ 14 w 70"/>
                <a:gd name="T39" fmla="*/ 76 h 163"/>
                <a:gd name="T40" fmla="*/ 15 w 70"/>
                <a:gd name="T41" fmla="*/ 8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21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4 w 361"/>
                <a:gd name="T1" fmla="*/ 3 h 348"/>
                <a:gd name="T2" fmla="*/ 0 w 361"/>
                <a:gd name="T3" fmla="*/ 1 h 348"/>
                <a:gd name="T4" fmla="*/ 0 w 361"/>
                <a:gd name="T5" fmla="*/ 0 h 348"/>
                <a:gd name="T6" fmla="*/ 4 w 361"/>
                <a:gd name="T7" fmla="*/ 0 h 348"/>
                <a:gd name="T8" fmla="*/ 11 w 361"/>
                <a:gd name="T9" fmla="*/ 2 h 348"/>
                <a:gd name="T10" fmla="*/ 22 w 361"/>
                <a:gd name="T11" fmla="*/ 4 h 348"/>
                <a:gd name="T12" fmla="*/ 34 w 361"/>
                <a:gd name="T13" fmla="*/ 8 h 348"/>
                <a:gd name="T14" fmla="*/ 49 w 361"/>
                <a:gd name="T15" fmla="*/ 13 h 348"/>
                <a:gd name="T16" fmla="*/ 64 w 361"/>
                <a:gd name="T17" fmla="*/ 20 h 348"/>
                <a:gd name="T18" fmla="*/ 81 w 361"/>
                <a:gd name="T19" fmla="*/ 27 h 348"/>
                <a:gd name="T20" fmla="*/ 98 w 361"/>
                <a:gd name="T21" fmla="*/ 37 h 348"/>
                <a:gd name="T22" fmla="*/ 114 w 361"/>
                <a:gd name="T23" fmla="*/ 48 h 348"/>
                <a:gd name="T24" fmla="*/ 131 w 361"/>
                <a:gd name="T25" fmla="*/ 60 h 348"/>
                <a:gd name="T26" fmla="*/ 145 w 361"/>
                <a:gd name="T27" fmla="*/ 73 h 348"/>
                <a:gd name="T28" fmla="*/ 158 w 361"/>
                <a:gd name="T29" fmla="*/ 89 h 348"/>
                <a:gd name="T30" fmla="*/ 170 w 361"/>
                <a:gd name="T31" fmla="*/ 105 h 348"/>
                <a:gd name="T32" fmla="*/ 178 w 361"/>
                <a:gd name="T33" fmla="*/ 123 h 348"/>
                <a:gd name="T34" fmla="*/ 180 w 361"/>
                <a:gd name="T35" fmla="*/ 134 h 348"/>
                <a:gd name="T36" fmla="*/ 179 w 361"/>
                <a:gd name="T37" fmla="*/ 144 h 348"/>
                <a:gd name="T38" fmla="*/ 177 w 361"/>
                <a:gd name="T39" fmla="*/ 152 h 348"/>
                <a:gd name="T40" fmla="*/ 173 w 361"/>
                <a:gd name="T41" fmla="*/ 160 h 348"/>
                <a:gd name="T42" fmla="*/ 168 w 361"/>
                <a:gd name="T43" fmla="*/ 166 h 348"/>
                <a:gd name="T44" fmla="*/ 164 w 361"/>
                <a:gd name="T45" fmla="*/ 170 h 348"/>
                <a:gd name="T46" fmla="*/ 161 w 361"/>
                <a:gd name="T47" fmla="*/ 173 h 348"/>
                <a:gd name="T48" fmla="*/ 160 w 361"/>
                <a:gd name="T49" fmla="*/ 174 h 348"/>
                <a:gd name="T50" fmla="*/ 160 w 361"/>
                <a:gd name="T51" fmla="*/ 173 h 348"/>
                <a:gd name="T52" fmla="*/ 163 w 361"/>
                <a:gd name="T53" fmla="*/ 171 h 348"/>
                <a:gd name="T54" fmla="*/ 165 w 361"/>
                <a:gd name="T55" fmla="*/ 166 h 348"/>
                <a:gd name="T56" fmla="*/ 168 w 361"/>
                <a:gd name="T57" fmla="*/ 160 h 348"/>
                <a:gd name="T58" fmla="*/ 170 w 361"/>
                <a:gd name="T59" fmla="*/ 153 h 348"/>
                <a:gd name="T60" fmla="*/ 171 w 361"/>
                <a:gd name="T61" fmla="*/ 144 h 348"/>
                <a:gd name="T62" fmla="*/ 170 w 361"/>
                <a:gd name="T63" fmla="*/ 134 h 348"/>
                <a:gd name="T64" fmla="*/ 168 w 361"/>
                <a:gd name="T65" fmla="*/ 122 h 348"/>
                <a:gd name="T66" fmla="*/ 163 w 361"/>
                <a:gd name="T67" fmla="*/ 110 h 348"/>
                <a:gd name="T68" fmla="*/ 154 w 361"/>
                <a:gd name="T69" fmla="*/ 97 h 348"/>
                <a:gd name="T70" fmla="*/ 141 w 361"/>
                <a:gd name="T71" fmla="*/ 83 h 348"/>
                <a:gd name="T72" fmla="*/ 125 w 361"/>
                <a:gd name="T73" fmla="*/ 68 h 348"/>
                <a:gd name="T74" fmla="*/ 103 w 361"/>
                <a:gd name="T75" fmla="*/ 52 h 348"/>
                <a:gd name="T76" fmla="*/ 76 w 361"/>
                <a:gd name="T77" fmla="*/ 37 h 348"/>
                <a:gd name="T78" fmla="*/ 44 w 361"/>
                <a:gd name="T79" fmla="*/ 20 h 348"/>
                <a:gd name="T80" fmla="*/ 4 w 361"/>
                <a:gd name="T81" fmla="*/ 3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21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3 w 126"/>
                <a:gd name="T1" fmla="*/ 0 h 343"/>
                <a:gd name="T2" fmla="*/ 5 w 126"/>
                <a:gd name="T3" fmla="*/ 15 h 343"/>
                <a:gd name="T4" fmla="*/ 1 w 126"/>
                <a:gd name="T5" fmla="*/ 35 h 343"/>
                <a:gd name="T6" fmla="*/ 0 w 126"/>
                <a:gd name="T7" fmla="*/ 60 h 343"/>
                <a:gd name="T8" fmla="*/ 3 w 126"/>
                <a:gd name="T9" fmla="*/ 87 h 343"/>
                <a:gd name="T10" fmla="*/ 10 w 126"/>
                <a:gd name="T11" fmla="*/ 114 h 343"/>
                <a:gd name="T12" fmla="*/ 22 w 126"/>
                <a:gd name="T13" fmla="*/ 138 h 343"/>
                <a:gd name="T14" fmla="*/ 40 w 126"/>
                <a:gd name="T15" fmla="*/ 158 h 343"/>
                <a:gd name="T16" fmla="*/ 63 w 126"/>
                <a:gd name="T17" fmla="*/ 171 h 343"/>
                <a:gd name="T18" fmla="*/ 62 w 126"/>
                <a:gd name="T19" fmla="*/ 170 h 343"/>
                <a:gd name="T20" fmla="*/ 58 w 126"/>
                <a:gd name="T21" fmla="*/ 166 h 343"/>
                <a:gd name="T22" fmla="*/ 51 w 126"/>
                <a:gd name="T23" fmla="*/ 160 h 343"/>
                <a:gd name="T24" fmla="*/ 44 w 126"/>
                <a:gd name="T25" fmla="*/ 153 h 343"/>
                <a:gd name="T26" fmla="*/ 36 w 126"/>
                <a:gd name="T27" fmla="*/ 144 h 343"/>
                <a:gd name="T28" fmla="*/ 28 w 126"/>
                <a:gd name="T29" fmla="*/ 133 h 343"/>
                <a:gd name="T30" fmla="*/ 21 w 126"/>
                <a:gd name="T31" fmla="*/ 122 h 343"/>
                <a:gd name="T32" fmla="*/ 15 w 126"/>
                <a:gd name="T33" fmla="*/ 110 h 343"/>
                <a:gd name="T34" fmla="*/ 10 w 126"/>
                <a:gd name="T35" fmla="*/ 91 h 343"/>
                <a:gd name="T36" fmla="*/ 7 w 126"/>
                <a:gd name="T37" fmla="*/ 72 h 343"/>
                <a:gd name="T38" fmla="*/ 6 w 126"/>
                <a:gd name="T39" fmla="*/ 54 h 343"/>
                <a:gd name="T40" fmla="*/ 7 w 126"/>
                <a:gd name="T41" fmla="*/ 36 h 343"/>
                <a:gd name="T42" fmla="*/ 9 w 126"/>
                <a:gd name="T43" fmla="*/ 21 h 343"/>
                <a:gd name="T44" fmla="*/ 10 w 126"/>
                <a:gd name="T45" fmla="*/ 10 h 343"/>
                <a:gd name="T46" fmla="*/ 12 w 126"/>
                <a:gd name="T47" fmla="*/ 2 h 343"/>
                <a:gd name="T48" fmla="*/ 13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21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65 w 332"/>
                <a:gd name="T1" fmla="*/ 80 h 160"/>
                <a:gd name="T2" fmla="*/ 162 w 332"/>
                <a:gd name="T3" fmla="*/ 73 h 160"/>
                <a:gd name="T4" fmla="*/ 158 w 332"/>
                <a:gd name="T5" fmla="*/ 65 h 160"/>
                <a:gd name="T6" fmla="*/ 152 w 332"/>
                <a:gd name="T7" fmla="*/ 57 h 160"/>
                <a:gd name="T8" fmla="*/ 144 w 332"/>
                <a:gd name="T9" fmla="*/ 48 h 160"/>
                <a:gd name="T10" fmla="*/ 136 w 332"/>
                <a:gd name="T11" fmla="*/ 40 h 160"/>
                <a:gd name="T12" fmla="*/ 126 w 332"/>
                <a:gd name="T13" fmla="*/ 31 h 160"/>
                <a:gd name="T14" fmla="*/ 115 w 332"/>
                <a:gd name="T15" fmla="*/ 24 h 160"/>
                <a:gd name="T16" fmla="*/ 103 w 332"/>
                <a:gd name="T17" fmla="*/ 17 h 160"/>
                <a:gd name="T18" fmla="*/ 91 w 332"/>
                <a:gd name="T19" fmla="*/ 10 h 160"/>
                <a:gd name="T20" fmla="*/ 79 w 332"/>
                <a:gd name="T21" fmla="*/ 5 h 160"/>
                <a:gd name="T22" fmla="*/ 66 w 332"/>
                <a:gd name="T23" fmla="*/ 2 h 160"/>
                <a:gd name="T24" fmla="*/ 52 w 332"/>
                <a:gd name="T25" fmla="*/ 0 h 160"/>
                <a:gd name="T26" fmla="*/ 38 w 332"/>
                <a:gd name="T27" fmla="*/ 0 h 160"/>
                <a:gd name="T28" fmla="*/ 25 w 332"/>
                <a:gd name="T29" fmla="*/ 1 h 160"/>
                <a:gd name="T30" fmla="*/ 13 w 332"/>
                <a:gd name="T31" fmla="*/ 5 h 160"/>
                <a:gd name="T32" fmla="*/ 0 w 332"/>
                <a:gd name="T33" fmla="*/ 11 h 160"/>
                <a:gd name="T34" fmla="*/ 2 w 332"/>
                <a:gd name="T35" fmla="*/ 10 h 160"/>
                <a:gd name="T36" fmla="*/ 7 w 332"/>
                <a:gd name="T37" fmla="*/ 10 h 160"/>
                <a:gd name="T38" fmla="*/ 16 w 332"/>
                <a:gd name="T39" fmla="*/ 9 h 160"/>
                <a:gd name="T40" fmla="*/ 27 w 332"/>
                <a:gd name="T41" fmla="*/ 7 h 160"/>
                <a:gd name="T42" fmla="*/ 39 w 332"/>
                <a:gd name="T43" fmla="*/ 6 h 160"/>
                <a:gd name="T44" fmla="*/ 52 w 332"/>
                <a:gd name="T45" fmla="*/ 7 h 160"/>
                <a:gd name="T46" fmla="*/ 66 w 332"/>
                <a:gd name="T47" fmla="*/ 9 h 160"/>
                <a:gd name="T48" fmla="*/ 78 w 332"/>
                <a:gd name="T49" fmla="*/ 12 h 160"/>
                <a:gd name="T50" fmla="*/ 96 w 332"/>
                <a:gd name="T51" fmla="*/ 20 h 160"/>
                <a:gd name="T52" fmla="*/ 112 w 332"/>
                <a:gd name="T53" fmla="*/ 29 h 160"/>
                <a:gd name="T54" fmla="*/ 127 w 332"/>
                <a:gd name="T55" fmla="*/ 40 h 160"/>
                <a:gd name="T56" fmla="*/ 140 w 332"/>
                <a:gd name="T57" fmla="*/ 52 h 160"/>
                <a:gd name="T58" fmla="*/ 151 w 332"/>
                <a:gd name="T59" fmla="*/ 62 h 160"/>
                <a:gd name="T60" fmla="*/ 158 w 332"/>
                <a:gd name="T61" fmla="*/ 72 h 160"/>
                <a:gd name="T62" fmla="*/ 164 w 332"/>
                <a:gd name="T63" fmla="*/ 78 h 160"/>
                <a:gd name="T64" fmla="*/ 165 w 332"/>
                <a:gd name="T65" fmla="*/ 8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21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65 w 373"/>
                <a:gd name="T1" fmla="*/ 667 h 1340"/>
                <a:gd name="T2" fmla="*/ 121 w 373"/>
                <a:gd name="T3" fmla="*/ 662 h 1340"/>
                <a:gd name="T4" fmla="*/ 81 w 373"/>
                <a:gd name="T5" fmla="*/ 652 h 1340"/>
                <a:gd name="T6" fmla="*/ 48 w 373"/>
                <a:gd name="T7" fmla="*/ 634 h 1340"/>
                <a:gd name="T8" fmla="*/ 26 w 373"/>
                <a:gd name="T9" fmla="*/ 606 h 1340"/>
                <a:gd name="T10" fmla="*/ 21 w 373"/>
                <a:gd name="T11" fmla="*/ 565 h 1340"/>
                <a:gd name="T12" fmla="*/ 34 w 373"/>
                <a:gd name="T13" fmla="*/ 508 h 1340"/>
                <a:gd name="T14" fmla="*/ 71 w 373"/>
                <a:gd name="T15" fmla="*/ 433 h 1340"/>
                <a:gd name="T16" fmla="*/ 124 w 373"/>
                <a:gd name="T17" fmla="*/ 350 h 1340"/>
                <a:gd name="T18" fmla="*/ 159 w 373"/>
                <a:gd name="T19" fmla="*/ 278 h 1340"/>
                <a:gd name="T20" fmla="*/ 178 w 373"/>
                <a:gd name="T21" fmla="*/ 213 h 1340"/>
                <a:gd name="T22" fmla="*/ 184 w 373"/>
                <a:gd name="T23" fmla="*/ 155 h 1340"/>
                <a:gd name="T24" fmla="*/ 177 w 373"/>
                <a:gd name="T25" fmla="*/ 105 h 1340"/>
                <a:gd name="T26" fmla="*/ 161 w 373"/>
                <a:gd name="T27" fmla="*/ 65 h 1340"/>
                <a:gd name="T28" fmla="*/ 138 w 373"/>
                <a:gd name="T29" fmla="*/ 33 h 1340"/>
                <a:gd name="T30" fmla="*/ 109 w 373"/>
                <a:gd name="T31" fmla="*/ 11 h 1340"/>
                <a:gd name="T32" fmla="*/ 81 w 373"/>
                <a:gd name="T33" fmla="*/ 1 h 1340"/>
                <a:gd name="T34" fmla="*/ 59 w 373"/>
                <a:gd name="T35" fmla="*/ 1 h 1340"/>
                <a:gd name="T36" fmla="*/ 42 w 373"/>
                <a:gd name="T37" fmla="*/ 7 h 1340"/>
                <a:gd name="T38" fmla="*/ 28 w 373"/>
                <a:gd name="T39" fmla="*/ 18 h 1340"/>
                <a:gd name="T40" fmla="*/ 16 w 373"/>
                <a:gd name="T41" fmla="*/ 31 h 1340"/>
                <a:gd name="T42" fmla="*/ 8 w 373"/>
                <a:gd name="T43" fmla="*/ 43 h 1340"/>
                <a:gd name="T44" fmla="*/ 3 w 373"/>
                <a:gd name="T45" fmla="*/ 54 h 1340"/>
                <a:gd name="T46" fmla="*/ 0 w 373"/>
                <a:gd name="T47" fmla="*/ 60 h 1340"/>
                <a:gd name="T48" fmla="*/ 0 w 373"/>
                <a:gd name="T49" fmla="*/ 61 h 1340"/>
                <a:gd name="T50" fmla="*/ 4 w 373"/>
                <a:gd name="T51" fmla="*/ 55 h 1340"/>
                <a:gd name="T52" fmla="*/ 11 w 373"/>
                <a:gd name="T53" fmla="*/ 47 h 1340"/>
                <a:gd name="T54" fmla="*/ 22 w 373"/>
                <a:gd name="T55" fmla="*/ 38 h 1340"/>
                <a:gd name="T56" fmla="*/ 34 w 373"/>
                <a:gd name="T57" fmla="*/ 27 h 1340"/>
                <a:gd name="T58" fmla="*/ 49 w 373"/>
                <a:gd name="T59" fmla="*/ 19 h 1340"/>
                <a:gd name="T60" fmla="*/ 66 w 373"/>
                <a:gd name="T61" fmla="*/ 13 h 1340"/>
                <a:gd name="T62" fmla="*/ 85 w 373"/>
                <a:gd name="T63" fmla="*/ 13 h 1340"/>
                <a:gd name="T64" fmla="*/ 105 w 373"/>
                <a:gd name="T65" fmla="*/ 21 h 1340"/>
                <a:gd name="T66" fmla="*/ 126 w 373"/>
                <a:gd name="T67" fmla="*/ 36 h 1340"/>
                <a:gd name="T68" fmla="*/ 146 w 373"/>
                <a:gd name="T69" fmla="*/ 57 h 1340"/>
                <a:gd name="T70" fmla="*/ 163 w 373"/>
                <a:gd name="T71" fmla="*/ 84 h 1340"/>
                <a:gd name="T72" fmla="*/ 175 w 373"/>
                <a:gd name="T73" fmla="*/ 118 h 1340"/>
                <a:gd name="T74" fmla="*/ 180 w 373"/>
                <a:gd name="T75" fmla="*/ 157 h 1340"/>
                <a:gd name="T76" fmla="*/ 176 w 373"/>
                <a:gd name="T77" fmla="*/ 201 h 1340"/>
                <a:gd name="T78" fmla="*/ 161 w 373"/>
                <a:gd name="T79" fmla="*/ 250 h 1340"/>
                <a:gd name="T80" fmla="*/ 134 w 373"/>
                <a:gd name="T81" fmla="*/ 305 h 1340"/>
                <a:gd name="T82" fmla="*/ 102 w 373"/>
                <a:gd name="T83" fmla="*/ 357 h 1340"/>
                <a:gd name="T84" fmla="*/ 72 w 373"/>
                <a:gd name="T85" fmla="*/ 406 h 1340"/>
                <a:gd name="T86" fmla="*/ 46 w 373"/>
                <a:gd name="T87" fmla="*/ 451 h 1340"/>
                <a:gd name="T88" fmla="*/ 24 w 373"/>
                <a:gd name="T89" fmla="*/ 492 h 1340"/>
                <a:gd name="T90" fmla="*/ 9 w 373"/>
                <a:gd name="T91" fmla="*/ 530 h 1340"/>
                <a:gd name="T92" fmla="*/ 3 w 373"/>
                <a:gd name="T93" fmla="*/ 565 h 1340"/>
                <a:gd name="T94" fmla="*/ 9 w 373"/>
                <a:gd name="T95" fmla="*/ 597 h 1340"/>
                <a:gd name="T96" fmla="*/ 28 w 373"/>
                <a:gd name="T97" fmla="*/ 625 h 1340"/>
                <a:gd name="T98" fmla="*/ 52 w 373"/>
                <a:gd name="T99" fmla="*/ 645 h 1340"/>
                <a:gd name="T100" fmla="*/ 79 w 373"/>
                <a:gd name="T101" fmla="*/ 659 h 1340"/>
                <a:gd name="T102" fmla="*/ 107 w 373"/>
                <a:gd name="T103" fmla="*/ 666 h 1340"/>
                <a:gd name="T104" fmla="*/ 134 w 373"/>
                <a:gd name="T105" fmla="*/ 670 h 1340"/>
                <a:gd name="T106" fmla="*/ 158 w 373"/>
                <a:gd name="T107" fmla="*/ 670 h 1340"/>
                <a:gd name="T108" fmla="*/ 175 w 373"/>
                <a:gd name="T109" fmla="*/ 669 h 1340"/>
                <a:gd name="T110" fmla="*/ 185 w 373"/>
                <a:gd name="T111" fmla="*/ 668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21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50 w 110"/>
                <a:gd name="T1" fmla="*/ 31 h 123"/>
                <a:gd name="T2" fmla="*/ 53 w 110"/>
                <a:gd name="T3" fmla="*/ 28 h 123"/>
                <a:gd name="T4" fmla="*/ 55 w 110"/>
                <a:gd name="T5" fmla="*/ 24 h 123"/>
                <a:gd name="T6" fmla="*/ 55 w 110"/>
                <a:gd name="T7" fmla="*/ 20 h 123"/>
                <a:gd name="T8" fmla="*/ 54 w 110"/>
                <a:gd name="T9" fmla="*/ 16 h 123"/>
                <a:gd name="T10" fmla="*/ 51 w 110"/>
                <a:gd name="T11" fmla="*/ 13 h 123"/>
                <a:gd name="T12" fmla="*/ 47 w 110"/>
                <a:gd name="T13" fmla="*/ 11 h 123"/>
                <a:gd name="T14" fmla="*/ 43 w 110"/>
                <a:gd name="T15" fmla="*/ 10 h 123"/>
                <a:gd name="T16" fmla="*/ 39 w 110"/>
                <a:gd name="T17" fmla="*/ 12 h 123"/>
                <a:gd name="T18" fmla="*/ 37 w 110"/>
                <a:gd name="T19" fmla="*/ 7 h 123"/>
                <a:gd name="T20" fmla="*/ 35 w 110"/>
                <a:gd name="T21" fmla="*/ 3 h 123"/>
                <a:gd name="T22" fmla="*/ 31 w 110"/>
                <a:gd name="T23" fmla="*/ 1 h 123"/>
                <a:gd name="T24" fmla="*/ 28 w 110"/>
                <a:gd name="T25" fmla="*/ 0 h 123"/>
                <a:gd name="T26" fmla="*/ 24 w 110"/>
                <a:gd name="T27" fmla="*/ 1 h 123"/>
                <a:gd name="T28" fmla="*/ 21 w 110"/>
                <a:gd name="T29" fmla="*/ 3 h 123"/>
                <a:gd name="T30" fmla="*/ 18 w 110"/>
                <a:gd name="T31" fmla="*/ 7 h 123"/>
                <a:gd name="T32" fmla="*/ 17 w 110"/>
                <a:gd name="T33" fmla="*/ 12 h 123"/>
                <a:gd name="T34" fmla="*/ 13 w 110"/>
                <a:gd name="T35" fmla="*/ 10 h 123"/>
                <a:gd name="T36" fmla="*/ 9 w 110"/>
                <a:gd name="T37" fmla="*/ 10 h 123"/>
                <a:gd name="T38" fmla="*/ 5 w 110"/>
                <a:gd name="T39" fmla="*/ 12 h 123"/>
                <a:gd name="T40" fmla="*/ 2 w 110"/>
                <a:gd name="T41" fmla="*/ 16 h 123"/>
                <a:gd name="T42" fmla="*/ 1 w 110"/>
                <a:gd name="T43" fmla="*/ 20 h 123"/>
                <a:gd name="T44" fmla="*/ 1 w 110"/>
                <a:gd name="T45" fmla="*/ 24 h 123"/>
                <a:gd name="T46" fmla="*/ 2 w 110"/>
                <a:gd name="T47" fmla="*/ 28 h 123"/>
                <a:gd name="T48" fmla="*/ 6 w 110"/>
                <a:gd name="T49" fmla="*/ 31 h 123"/>
                <a:gd name="T50" fmla="*/ 2 w 110"/>
                <a:gd name="T51" fmla="*/ 33 h 123"/>
                <a:gd name="T52" fmla="*/ 0 w 110"/>
                <a:gd name="T53" fmla="*/ 37 h 123"/>
                <a:gd name="T54" fmla="*/ 0 w 110"/>
                <a:gd name="T55" fmla="*/ 42 h 123"/>
                <a:gd name="T56" fmla="*/ 1 w 110"/>
                <a:gd name="T57" fmla="*/ 46 h 123"/>
                <a:gd name="T58" fmla="*/ 4 w 110"/>
                <a:gd name="T59" fmla="*/ 49 h 123"/>
                <a:gd name="T60" fmla="*/ 8 w 110"/>
                <a:gd name="T61" fmla="*/ 51 h 123"/>
                <a:gd name="T62" fmla="*/ 12 w 110"/>
                <a:gd name="T63" fmla="*/ 51 h 123"/>
                <a:gd name="T64" fmla="*/ 17 w 110"/>
                <a:gd name="T65" fmla="*/ 50 h 123"/>
                <a:gd name="T66" fmla="*/ 18 w 110"/>
                <a:gd name="T67" fmla="*/ 55 h 123"/>
                <a:gd name="T68" fmla="*/ 20 w 110"/>
                <a:gd name="T69" fmla="*/ 58 h 123"/>
                <a:gd name="T70" fmla="*/ 23 w 110"/>
                <a:gd name="T71" fmla="*/ 61 h 123"/>
                <a:gd name="T72" fmla="*/ 27 w 110"/>
                <a:gd name="T73" fmla="*/ 62 h 123"/>
                <a:gd name="T74" fmla="*/ 31 w 110"/>
                <a:gd name="T75" fmla="*/ 61 h 123"/>
                <a:gd name="T76" fmla="*/ 35 w 110"/>
                <a:gd name="T77" fmla="*/ 58 h 123"/>
                <a:gd name="T78" fmla="*/ 37 w 110"/>
                <a:gd name="T79" fmla="*/ 55 h 123"/>
                <a:gd name="T80" fmla="*/ 38 w 110"/>
                <a:gd name="T81" fmla="*/ 51 h 123"/>
                <a:gd name="T82" fmla="*/ 43 w 110"/>
                <a:gd name="T83" fmla="*/ 52 h 123"/>
                <a:gd name="T84" fmla="*/ 47 w 110"/>
                <a:gd name="T85" fmla="*/ 51 h 123"/>
                <a:gd name="T86" fmla="*/ 51 w 110"/>
                <a:gd name="T87" fmla="*/ 50 h 123"/>
                <a:gd name="T88" fmla="*/ 54 w 110"/>
                <a:gd name="T89" fmla="*/ 47 h 123"/>
                <a:gd name="T90" fmla="*/ 55 w 110"/>
                <a:gd name="T91" fmla="*/ 43 h 123"/>
                <a:gd name="T92" fmla="*/ 55 w 110"/>
                <a:gd name="T93" fmla="*/ 39 h 123"/>
                <a:gd name="T94" fmla="*/ 53 w 110"/>
                <a:gd name="T95" fmla="*/ 35 h 123"/>
                <a:gd name="T96" fmla="*/ 50 w 110"/>
                <a:gd name="T97" fmla="*/ 3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21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8 w 31"/>
                <a:gd name="T1" fmla="*/ 16 h 33"/>
                <a:gd name="T2" fmla="*/ 5 w 31"/>
                <a:gd name="T3" fmla="*/ 16 h 33"/>
                <a:gd name="T4" fmla="*/ 2 w 31"/>
                <a:gd name="T5" fmla="*/ 14 h 33"/>
                <a:gd name="T6" fmla="*/ 1 w 31"/>
                <a:gd name="T7" fmla="*/ 12 h 33"/>
                <a:gd name="T8" fmla="*/ 0 w 31"/>
                <a:gd name="T9" fmla="*/ 8 h 33"/>
                <a:gd name="T10" fmla="*/ 1 w 31"/>
                <a:gd name="T11" fmla="*/ 5 h 33"/>
                <a:gd name="T12" fmla="*/ 2 w 31"/>
                <a:gd name="T13" fmla="*/ 2 h 33"/>
                <a:gd name="T14" fmla="*/ 5 w 31"/>
                <a:gd name="T15" fmla="*/ 1 h 33"/>
                <a:gd name="T16" fmla="*/ 8 w 31"/>
                <a:gd name="T17" fmla="*/ 0 h 33"/>
                <a:gd name="T18" fmla="*/ 11 w 31"/>
                <a:gd name="T19" fmla="*/ 1 h 33"/>
                <a:gd name="T20" fmla="*/ 13 w 31"/>
                <a:gd name="T21" fmla="*/ 2 h 33"/>
                <a:gd name="T22" fmla="*/ 15 w 31"/>
                <a:gd name="T23" fmla="*/ 5 h 33"/>
                <a:gd name="T24" fmla="*/ 16 w 31"/>
                <a:gd name="T25" fmla="*/ 8 h 33"/>
                <a:gd name="T26" fmla="*/ 15 w 31"/>
                <a:gd name="T27" fmla="*/ 12 h 33"/>
                <a:gd name="T28" fmla="*/ 13 w 31"/>
                <a:gd name="T29" fmla="*/ 14 h 33"/>
                <a:gd name="T30" fmla="*/ 11 w 31"/>
                <a:gd name="T31" fmla="*/ 16 h 33"/>
                <a:gd name="T32" fmla="*/ 8 w 31"/>
                <a:gd name="T33" fmla="*/ 1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21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51 w 111"/>
                <a:gd name="T1" fmla="*/ 31 h 122"/>
                <a:gd name="T2" fmla="*/ 54 w 111"/>
                <a:gd name="T3" fmla="*/ 28 h 122"/>
                <a:gd name="T4" fmla="*/ 56 w 111"/>
                <a:gd name="T5" fmla="*/ 24 h 122"/>
                <a:gd name="T6" fmla="*/ 56 w 111"/>
                <a:gd name="T7" fmla="*/ 20 h 122"/>
                <a:gd name="T8" fmla="*/ 55 w 111"/>
                <a:gd name="T9" fmla="*/ 15 h 122"/>
                <a:gd name="T10" fmla="*/ 52 w 111"/>
                <a:gd name="T11" fmla="*/ 12 h 122"/>
                <a:gd name="T12" fmla="*/ 48 w 111"/>
                <a:gd name="T13" fmla="*/ 11 h 122"/>
                <a:gd name="T14" fmla="*/ 44 w 111"/>
                <a:gd name="T15" fmla="*/ 10 h 122"/>
                <a:gd name="T16" fmla="*/ 40 w 111"/>
                <a:gd name="T17" fmla="*/ 11 h 122"/>
                <a:gd name="T18" fmla="*/ 39 w 111"/>
                <a:gd name="T19" fmla="*/ 7 h 122"/>
                <a:gd name="T20" fmla="*/ 36 w 111"/>
                <a:gd name="T21" fmla="*/ 3 h 122"/>
                <a:gd name="T22" fmla="*/ 32 w 111"/>
                <a:gd name="T23" fmla="*/ 1 h 122"/>
                <a:gd name="T24" fmla="*/ 28 w 111"/>
                <a:gd name="T25" fmla="*/ 0 h 122"/>
                <a:gd name="T26" fmla="*/ 24 w 111"/>
                <a:gd name="T27" fmla="*/ 1 h 122"/>
                <a:gd name="T28" fmla="*/ 21 w 111"/>
                <a:gd name="T29" fmla="*/ 3 h 122"/>
                <a:gd name="T30" fmla="*/ 18 w 111"/>
                <a:gd name="T31" fmla="*/ 7 h 122"/>
                <a:gd name="T32" fmla="*/ 17 w 111"/>
                <a:gd name="T33" fmla="*/ 11 h 122"/>
                <a:gd name="T34" fmla="*/ 13 w 111"/>
                <a:gd name="T35" fmla="*/ 10 h 122"/>
                <a:gd name="T36" fmla="*/ 9 w 111"/>
                <a:gd name="T37" fmla="*/ 10 h 122"/>
                <a:gd name="T38" fmla="*/ 5 w 111"/>
                <a:gd name="T39" fmla="*/ 12 h 122"/>
                <a:gd name="T40" fmla="*/ 2 w 111"/>
                <a:gd name="T41" fmla="*/ 15 h 122"/>
                <a:gd name="T42" fmla="*/ 1 w 111"/>
                <a:gd name="T43" fmla="*/ 19 h 122"/>
                <a:gd name="T44" fmla="*/ 1 w 111"/>
                <a:gd name="T45" fmla="*/ 23 h 122"/>
                <a:gd name="T46" fmla="*/ 2 w 111"/>
                <a:gd name="T47" fmla="*/ 27 h 122"/>
                <a:gd name="T48" fmla="*/ 6 w 111"/>
                <a:gd name="T49" fmla="*/ 30 h 122"/>
                <a:gd name="T50" fmla="*/ 2 w 111"/>
                <a:gd name="T51" fmla="*/ 33 h 122"/>
                <a:gd name="T52" fmla="*/ 1 w 111"/>
                <a:gd name="T53" fmla="*/ 37 h 122"/>
                <a:gd name="T54" fmla="*/ 0 w 111"/>
                <a:gd name="T55" fmla="*/ 42 h 122"/>
                <a:gd name="T56" fmla="*/ 1 w 111"/>
                <a:gd name="T57" fmla="*/ 46 h 122"/>
                <a:gd name="T58" fmla="*/ 4 w 111"/>
                <a:gd name="T59" fmla="*/ 49 h 122"/>
                <a:gd name="T60" fmla="*/ 8 w 111"/>
                <a:gd name="T61" fmla="*/ 51 h 122"/>
                <a:gd name="T62" fmla="*/ 12 w 111"/>
                <a:gd name="T63" fmla="*/ 51 h 122"/>
                <a:gd name="T64" fmla="*/ 17 w 111"/>
                <a:gd name="T65" fmla="*/ 50 h 122"/>
                <a:gd name="T66" fmla="*/ 18 w 111"/>
                <a:gd name="T67" fmla="*/ 54 h 122"/>
                <a:gd name="T68" fmla="*/ 20 w 111"/>
                <a:gd name="T69" fmla="*/ 58 h 122"/>
                <a:gd name="T70" fmla="*/ 24 w 111"/>
                <a:gd name="T71" fmla="*/ 60 h 122"/>
                <a:gd name="T72" fmla="*/ 28 w 111"/>
                <a:gd name="T73" fmla="*/ 61 h 122"/>
                <a:gd name="T74" fmla="*/ 32 w 111"/>
                <a:gd name="T75" fmla="*/ 60 h 122"/>
                <a:gd name="T76" fmla="*/ 35 w 111"/>
                <a:gd name="T77" fmla="*/ 58 h 122"/>
                <a:gd name="T78" fmla="*/ 38 w 111"/>
                <a:gd name="T79" fmla="*/ 54 h 122"/>
                <a:gd name="T80" fmla="*/ 39 w 111"/>
                <a:gd name="T81" fmla="*/ 50 h 122"/>
                <a:gd name="T82" fmla="*/ 44 w 111"/>
                <a:gd name="T83" fmla="*/ 52 h 122"/>
                <a:gd name="T84" fmla="*/ 48 w 111"/>
                <a:gd name="T85" fmla="*/ 51 h 122"/>
                <a:gd name="T86" fmla="*/ 52 w 111"/>
                <a:gd name="T87" fmla="*/ 49 h 122"/>
                <a:gd name="T88" fmla="*/ 55 w 111"/>
                <a:gd name="T89" fmla="*/ 46 h 122"/>
                <a:gd name="T90" fmla="*/ 56 w 111"/>
                <a:gd name="T91" fmla="*/ 42 h 122"/>
                <a:gd name="T92" fmla="*/ 55 w 111"/>
                <a:gd name="T93" fmla="*/ 38 h 122"/>
                <a:gd name="T94" fmla="*/ 54 w 111"/>
                <a:gd name="T95" fmla="*/ 34 h 122"/>
                <a:gd name="T96" fmla="*/ 51 w 111"/>
                <a:gd name="T97" fmla="*/ 3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22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8 w 32"/>
                <a:gd name="T1" fmla="*/ 16 h 32"/>
                <a:gd name="T2" fmla="*/ 4 w 32"/>
                <a:gd name="T3" fmla="*/ 15 h 32"/>
                <a:gd name="T4" fmla="*/ 2 w 32"/>
                <a:gd name="T5" fmla="*/ 14 h 32"/>
                <a:gd name="T6" fmla="*/ 1 w 32"/>
                <a:gd name="T7" fmla="*/ 11 h 32"/>
                <a:gd name="T8" fmla="*/ 0 w 32"/>
                <a:gd name="T9" fmla="*/ 8 h 32"/>
                <a:gd name="T10" fmla="*/ 1 w 32"/>
                <a:gd name="T11" fmla="*/ 4 h 32"/>
                <a:gd name="T12" fmla="*/ 2 w 32"/>
                <a:gd name="T13" fmla="*/ 2 h 32"/>
                <a:gd name="T14" fmla="*/ 4 w 32"/>
                <a:gd name="T15" fmla="*/ 1 h 32"/>
                <a:gd name="T16" fmla="*/ 8 w 32"/>
                <a:gd name="T17" fmla="*/ 0 h 32"/>
                <a:gd name="T18" fmla="*/ 11 w 32"/>
                <a:gd name="T19" fmla="*/ 1 h 32"/>
                <a:gd name="T20" fmla="*/ 13 w 32"/>
                <a:gd name="T21" fmla="*/ 2 h 32"/>
                <a:gd name="T22" fmla="*/ 15 w 32"/>
                <a:gd name="T23" fmla="*/ 4 h 32"/>
                <a:gd name="T24" fmla="*/ 16 w 32"/>
                <a:gd name="T25" fmla="*/ 8 h 32"/>
                <a:gd name="T26" fmla="*/ 15 w 32"/>
                <a:gd name="T27" fmla="*/ 11 h 32"/>
                <a:gd name="T28" fmla="*/ 13 w 32"/>
                <a:gd name="T29" fmla="*/ 14 h 32"/>
                <a:gd name="T30" fmla="*/ 11 w 32"/>
                <a:gd name="T31" fmla="*/ 15 h 32"/>
                <a:gd name="T32" fmla="*/ 8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22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66 w 136"/>
                <a:gd name="T1" fmla="*/ 33 h 149"/>
                <a:gd name="T2" fmla="*/ 68 w 136"/>
                <a:gd name="T3" fmla="*/ 23 h 149"/>
                <a:gd name="T4" fmla="*/ 65 w 136"/>
                <a:gd name="T5" fmla="*/ 17 h 149"/>
                <a:gd name="T6" fmla="*/ 60 w 136"/>
                <a:gd name="T7" fmla="*/ 14 h 149"/>
                <a:gd name="T8" fmla="*/ 56 w 136"/>
                <a:gd name="T9" fmla="*/ 13 h 149"/>
                <a:gd name="T10" fmla="*/ 51 w 136"/>
                <a:gd name="T11" fmla="*/ 13 h 149"/>
                <a:gd name="T12" fmla="*/ 47 w 136"/>
                <a:gd name="T13" fmla="*/ 9 h 149"/>
                <a:gd name="T14" fmla="*/ 39 w 136"/>
                <a:gd name="T15" fmla="*/ 1 h 149"/>
                <a:gd name="T16" fmla="*/ 29 w 136"/>
                <a:gd name="T17" fmla="*/ 1 h 149"/>
                <a:gd name="T18" fmla="*/ 22 w 136"/>
                <a:gd name="T19" fmla="*/ 8 h 149"/>
                <a:gd name="T20" fmla="*/ 18 w 136"/>
                <a:gd name="T21" fmla="*/ 12 h 149"/>
                <a:gd name="T22" fmla="*/ 12 w 136"/>
                <a:gd name="T23" fmla="*/ 12 h 149"/>
                <a:gd name="T24" fmla="*/ 7 w 136"/>
                <a:gd name="T25" fmla="*/ 13 h 149"/>
                <a:gd name="T26" fmla="*/ 3 w 136"/>
                <a:gd name="T27" fmla="*/ 16 h 149"/>
                <a:gd name="T28" fmla="*/ 0 w 136"/>
                <a:gd name="T29" fmla="*/ 23 h 149"/>
                <a:gd name="T30" fmla="*/ 3 w 136"/>
                <a:gd name="T31" fmla="*/ 33 h 149"/>
                <a:gd name="T32" fmla="*/ 2 w 136"/>
                <a:gd name="T33" fmla="*/ 40 h 149"/>
                <a:gd name="T34" fmla="*/ 0 w 136"/>
                <a:gd name="T35" fmla="*/ 50 h 149"/>
                <a:gd name="T36" fmla="*/ 3 w 136"/>
                <a:gd name="T37" fmla="*/ 57 h 149"/>
                <a:gd name="T38" fmla="*/ 7 w 136"/>
                <a:gd name="T39" fmla="*/ 60 h 149"/>
                <a:gd name="T40" fmla="*/ 12 w 136"/>
                <a:gd name="T41" fmla="*/ 61 h 149"/>
                <a:gd name="T42" fmla="*/ 17 w 136"/>
                <a:gd name="T43" fmla="*/ 61 h 149"/>
                <a:gd name="T44" fmla="*/ 21 w 136"/>
                <a:gd name="T45" fmla="*/ 66 h 149"/>
                <a:gd name="T46" fmla="*/ 28 w 136"/>
                <a:gd name="T47" fmla="*/ 73 h 149"/>
                <a:gd name="T48" fmla="*/ 39 w 136"/>
                <a:gd name="T49" fmla="*/ 73 h 149"/>
                <a:gd name="T50" fmla="*/ 45 w 136"/>
                <a:gd name="T51" fmla="*/ 66 h 149"/>
                <a:gd name="T52" fmla="*/ 50 w 136"/>
                <a:gd name="T53" fmla="*/ 61 h 149"/>
                <a:gd name="T54" fmla="*/ 55 w 136"/>
                <a:gd name="T55" fmla="*/ 62 h 149"/>
                <a:gd name="T56" fmla="*/ 60 w 136"/>
                <a:gd name="T57" fmla="*/ 61 h 149"/>
                <a:gd name="T58" fmla="*/ 64 w 136"/>
                <a:gd name="T59" fmla="*/ 58 h 149"/>
                <a:gd name="T60" fmla="*/ 68 w 136"/>
                <a:gd name="T61" fmla="*/ 51 h 149"/>
                <a:gd name="T62" fmla="*/ 65 w 136"/>
                <a:gd name="T63" fmla="*/ 4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22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0 w 39"/>
                <a:gd name="T1" fmla="*/ 20 h 40"/>
                <a:gd name="T2" fmla="*/ 6 w 39"/>
                <a:gd name="T3" fmla="*/ 19 h 40"/>
                <a:gd name="T4" fmla="*/ 3 w 39"/>
                <a:gd name="T5" fmla="*/ 17 h 40"/>
                <a:gd name="T6" fmla="*/ 1 w 39"/>
                <a:gd name="T7" fmla="*/ 13 h 40"/>
                <a:gd name="T8" fmla="*/ 0 w 39"/>
                <a:gd name="T9" fmla="*/ 10 h 40"/>
                <a:gd name="T10" fmla="*/ 1 w 39"/>
                <a:gd name="T11" fmla="*/ 6 h 40"/>
                <a:gd name="T12" fmla="*/ 3 w 39"/>
                <a:gd name="T13" fmla="*/ 3 h 40"/>
                <a:gd name="T14" fmla="*/ 6 w 39"/>
                <a:gd name="T15" fmla="*/ 1 h 40"/>
                <a:gd name="T16" fmla="*/ 10 w 39"/>
                <a:gd name="T17" fmla="*/ 0 h 40"/>
                <a:gd name="T18" fmla="*/ 13 w 39"/>
                <a:gd name="T19" fmla="*/ 1 h 40"/>
                <a:gd name="T20" fmla="*/ 17 w 39"/>
                <a:gd name="T21" fmla="*/ 3 h 40"/>
                <a:gd name="T22" fmla="*/ 19 w 39"/>
                <a:gd name="T23" fmla="*/ 6 h 40"/>
                <a:gd name="T24" fmla="*/ 20 w 39"/>
                <a:gd name="T25" fmla="*/ 10 h 40"/>
                <a:gd name="T26" fmla="*/ 19 w 39"/>
                <a:gd name="T27" fmla="*/ 13 h 40"/>
                <a:gd name="T28" fmla="*/ 17 w 39"/>
                <a:gd name="T29" fmla="*/ 17 h 40"/>
                <a:gd name="T30" fmla="*/ 13 w 39"/>
                <a:gd name="T31" fmla="*/ 19 h 40"/>
                <a:gd name="T32" fmla="*/ 10 w 39"/>
                <a:gd name="T33" fmla="*/ 2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22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90 h 181"/>
                <a:gd name="T2" fmla="*/ 12 w 129"/>
                <a:gd name="T3" fmla="*/ 86 h 181"/>
                <a:gd name="T4" fmla="*/ 26 w 129"/>
                <a:gd name="T5" fmla="*/ 79 h 181"/>
                <a:gd name="T6" fmla="*/ 38 w 129"/>
                <a:gd name="T7" fmla="*/ 70 h 181"/>
                <a:gd name="T8" fmla="*/ 48 w 129"/>
                <a:gd name="T9" fmla="*/ 60 h 181"/>
                <a:gd name="T10" fmla="*/ 57 w 129"/>
                <a:gd name="T11" fmla="*/ 49 h 181"/>
                <a:gd name="T12" fmla="*/ 62 w 129"/>
                <a:gd name="T13" fmla="*/ 37 h 181"/>
                <a:gd name="T14" fmla="*/ 64 w 129"/>
                <a:gd name="T15" fmla="*/ 25 h 181"/>
                <a:gd name="T16" fmla="*/ 62 w 129"/>
                <a:gd name="T17" fmla="*/ 13 h 181"/>
                <a:gd name="T18" fmla="*/ 57 w 129"/>
                <a:gd name="T19" fmla="*/ 4 h 181"/>
                <a:gd name="T20" fmla="*/ 50 w 129"/>
                <a:gd name="T21" fmla="*/ 0 h 181"/>
                <a:gd name="T22" fmla="*/ 43 w 129"/>
                <a:gd name="T23" fmla="*/ 0 h 181"/>
                <a:gd name="T24" fmla="*/ 36 w 129"/>
                <a:gd name="T25" fmla="*/ 4 h 181"/>
                <a:gd name="T26" fmla="*/ 30 w 129"/>
                <a:gd name="T27" fmla="*/ 10 h 181"/>
                <a:gd name="T28" fmla="*/ 26 w 129"/>
                <a:gd name="T29" fmla="*/ 19 h 181"/>
                <a:gd name="T30" fmla="*/ 24 w 129"/>
                <a:gd name="T31" fmla="*/ 29 h 181"/>
                <a:gd name="T32" fmla="*/ 26 w 129"/>
                <a:gd name="T33" fmla="*/ 39 h 181"/>
                <a:gd name="T34" fmla="*/ 27 w 129"/>
                <a:gd name="T35" fmla="*/ 47 h 181"/>
                <a:gd name="T36" fmla="*/ 24 w 129"/>
                <a:gd name="T37" fmla="*/ 56 h 181"/>
                <a:gd name="T38" fmla="*/ 20 w 129"/>
                <a:gd name="T39" fmla="*/ 64 h 181"/>
                <a:gd name="T40" fmla="*/ 15 w 129"/>
                <a:gd name="T41" fmla="*/ 72 h 181"/>
                <a:gd name="T42" fmla="*/ 9 w 129"/>
                <a:gd name="T43" fmla="*/ 80 h 181"/>
                <a:gd name="T44" fmla="*/ 5 w 129"/>
                <a:gd name="T45" fmla="*/ 85 h 181"/>
                <a:gd name="T46" fmla="*/ 1 w 129"/>
                <a:gd name="T47" fmla="*/ 89 h 181"/>
                <a:gd name="T48" fmla="*/ 0 w 129"/>
                <a:gd name="T49" fmla="*/ 9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22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5 w 90"/>
                <a:gd name="T1" fmla="*/ 103 h 206"/>
                <a:gd name="T2" fmla="*/ 33 w 90"/>
                <a:gd name="T3" fmla="*/ 92 h 206"/>
                <a:gd name="T4" fmla="*/ 39 w 90"/>
                <a:gd name="T5" fmla="*/ 79 h 206"/>
                <a:gd name="T6" fmla="*/ 43 w 90"/>
                <a:gd name="T7" fmla="*/ 64 h 206"/>
                <a:gd name="T8" fmla="*/ 45 w 90"/>
                <a:gd name="T9" fmla="*/ 50 h 206"/>
                <a:gd name="T10" fmla="*/ 44 w 90"/>
                <a:gd name="T11" fmla="*/ 35 h 206"/>
                <a:gd name="T12" fmla="*/ 42 w 90"/>
                <a:gd name="T13" fmla="*/ 23 h 206"/>
                <a:gd name="T14" fmla="*/ 35 w 90"/>
                <a:gd name="T15" fmla="*/ 12 h 206"/>
                <a:gd name="T16" fmla="*/ 26 w 90"/>
                <a:gd name="T17" fmla="*/ 3 h 206"/>
                <a:gd name="T18" fmla="*/ 17 w 90"/>
                <a:gd name="T19" fmla="*/ 0 h 206"/>
                <a:gd name="T20" fmla="*/ 9 w 90"/>
                <a:gd name="T21" fmla="*/ 1 h 206"/>
                <a:gd name="T22" fmla="*/ 3 w 90"/>
                <a:gd name="T23" fmla="*/ 6 h 206"/>
                <a:gd name="T24" fmla="*/ 1 w 90"/>
                <a:gd name="T25" fmla="*/ 13 h 206"/>
                <a:gd name="T26" fmla="*/ 0 w 90"/>
                <a:gd name="T27" fmla="*/ 22 h 206"/>
                <a:gd name="T28" fmla="*/ 1 w 90"/>
                <a:gd name="T29" fmla="*/ 30 h 206"/>
                <a:gd name="T30" fmla="*/ 6 w 90"/>
                <a:gd name="T31" fmla="*/ 40 h 206"/>
                <a:gd name="T32" fmla="*/ 13 w 90"/>
                <a:gd name="T33" fmla="*/ 47 h 206"/>
                <a:gd name="T34" fmla="*/ 20 w 90"/>
                <a:gd name="T35" fmla="*/ 53 h 206"/>
                <a:gd name="T36" fmla="*/ 23 w 90"/>
                <a:gd name="T37" fmla="*/ 61 h 206"/>
                <a:gd name="T38" fmla="*/ 26 w 90"/>
                <a:gd name="T39" fmla="*/ 71 h 206"/>
                <a:gd name="T40" fmla="*/ 26 w 90"/>
                <a:gd name="T41" fmla="*/ 80 h 206"/>
                <a:gd name="T42" fmla="*/ 26 w 90"/>
                <a:gd name="T43" fmla="*/ 89 h 206"/>
                <a:gd name="T44" fmla="*/ 26 w 90"/>
                <a:gd name="T45" fmla="*/ 97 h 206"/>
                <a:gd name="T46" fmla="*/ 25 w 90"/>
                <a:gd name="T47" fmla="*/ 102 h 206"/>
                <a:gd name="T48" fmla="*/ 25 w 90"/>
                <a:gd name="T49" fmla="*/ 10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22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9 h 99"/>
                <a:gd name="T2" fmla="*/ 6 w 201"/>
                <a:gd name="T3" fmla="*/ 42 h 99"/>
                <a:gd name="T4" fmla="*/ 13 w 201"/>
                <a:gd name="T5" fmla="*/ 44 h 99"/>
                <a:gd name="T6" fmla="*/ 19 w 201"/>
                <a:gd name="T7" fmla="*/ 46 h 99"/>
                <a:gd name="T8" fmla="*/ 26 w 201"/>
                <a:gd name="T9" fmla="*/ 48 h 99"/>
                <a:gd name="T10" fmla="*/ 34 w 201"/>
                <a:gd name="T11" fmla="*/ 49 h 99"/>
                <a:gd name="T12" fmla="*/ 41 w 201"/>
                <a:gd name="T13" fmla="*/ 50 h 99"/>
                <a:gd name="T14" fmla="*/ 49 w 201"/>
                <a:gd name="T15" fmla="*/ 50 h 99"/>
                <a:gd name="T16" fmla="*/ 56 w 201"/>
                <a:gd name="T17" fmla="*/ 50 h 99"/>
                <a:gd name="T18" fmla="*/ 63 w 201"/>
                <a:gd name="T19" fmla="*/ 48 h 99"/>
                <a:gd name="T20" fmla="*/ 70 w 201"/>
                <a:gd name="T21" fmla="*/ 47 h 99"/>
                <a:gd name="T22" fmla="*/ 76 w 201"/>
                <a:gd name="T23" fmla="*/ 45 h 99"/>
                <a:gd name="T24" fmla="*/ 82 w 201"/>
                <a:gd name="T25" fmla="*/ 42 h 99"/>
                <a:gd name="T26" fmla="*/ 87 w 201"/>
                <a:gd name="T27" fmla="*/ 39 h 99"/>
                <a:gd name="T28" fmla="*/ 92 w 201"/>
                <a:gd name="T29" fmla="*/ 34 h 99"/>
                <a:gd name="T30" fmla="*/ 95 w 201"/>
                <a:gd name="T31" fmla="*/ 29 h 99"/>
                <a:gd name="T32" fmla="*/ 98 w 201"/>
                <a:gd name="T33" fmla="*/ 24 h 99"/>
                <a:gd name="T34" fmla="*/ 100 w 201"/>
                <a:gd name="T35" fmla="*/ 14 h 99"/>
                <a:gd name="T36" fmla="*/ 98 w 201"/>
                <a:gd name="T37" fmla="*/ 6 h 99"/>
                <a:gd name="T38" fmla="*/ 93 w 201"/>
                <a:gd name="T39" fmla="*/ 2 h 99"/>
                <a:gd name="T40" fmla="*/ 85 w 201"/>
                <a:gd name="T41" fmla="*/ 0 h 99"/>
                <a:gd name="T42" fmla="*/ 76 w 201"/>
                <a:gd name="T43" fmla="*/ 1 h 99"/>
                <a:gd name="T44" fmla="*/ 68 w 201"/>
                <a:gd name="T45" fmla="*/ 5 h 99"/>
                <a:gd name="T46" fmla="*/ 60 w 201"/>
                <a:gd name="T47" fmla="*/ 10 h 99"/>
                <a:gd name="T48" fmla="*/ 54 w 201"/>
                <a:gd name="T49" fmla="*/ 19 h 99"/>
                <a:gd name="T50" fmla="*/ 49 w 201"/>
                <a:gd name="T51" fmla="*/ 26 h 99"/>
                <a:gd name="T52" fmla="*/ 41 w 201"/>
                <a:gd name="T53" fmla="*/ 31 h 99"/>
                <a:gd name="T54" fmla="*/ 33 w 201"/>
                <a:gd name="T55" fmla="*/ 35 h 99"/>
                <a:gd name="T56" fmla="*/ 23 w 201"/>
                <a:gd name="T57" fmla="*/ 37 h 99"/>
                <a:gd name="T58" fmla="*/ 14 w 201"/>
                <a:gd name="T59" fmla="*/ 38 h 99"/>
                <a:gd name="T60" fmla="*/ 7 w 201"/>
                <a:gd name="T61" fmla="*/ 39 h 99"/>
                <a:gd name="T62" fmla="*/ 2 w 201"/>
                <a:gd name="T63" fmla="*/ 39 h 99"/>
                <a:gd name="T64" fmla="*/ 0 w 201"/>
                <a:gd name="T65" fmla="*/ 3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22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7 w 198"/>
                <a:gd name="T3" fmla="*/ 12 h 100"/>
                <a:gd name="T4" fmla="*/ 17 w 198"/>
                <a:gd name="T5" fmla="*/ 22 h 100"/>
                <a:gd name="T6" fmla="*/ 27 w 198"/>
                <a:gd name="T7" fmla="*/ 33 h 100"/>
                <a:gd name="T8" fmla="*/ 40 w 198"/>
                <a:gd name="T9" fmla="*/ 41 h 100"/>
                <a:gd name="T10" fmla="*/ 52 w 198"/>
                <a:gd name="T11" fmla="*/ 47 h 100"/>
                <a:gd name="T12" fmla="*/ 65 w 198"/>
                <a:gd name="T13" fmla="*/ 50 h 100"/>
                <a:gd name="T14" fmla="*/ 77 w 198"/>
                <a:gd name="T15" fmla="*/ 50 h 100"/>
                <a:gd name="T16" fmla="*/ 89 w 198"/>
                <a:gd name="T17" fmla="*/ 45 h 100"/>
                <a:gd name="T18" fmla="*/ 96 w 198"/>
                <a:gd name="T19" fmla="*/ 38 h 100"/>
                <a:gd name="T20" fmla="*/ 99 w 198"/>
                <a:gd name="T21" fmla="*/ 30 h 100"/>
                <a:gd name="T22" fmla="*/ 97 w 198"/>
                <a:gd name="T23" fmla="*/ 24 h 100"/>
                <a:gd name="T24" fmla="*/ 92 w 198"/>
                <a:gd name="T25" fmla="*/ 18 h 100"/>
                <a:gd name="T26" fmla="*/ 85 w 198"/>
                <a:gd name="T27" fmla="*/ 13 h 100"/>
                <a:gd name="T28" fmla="*/ 76 w 198"/>
                <a:gd name="T29" fmla="*/ 11 h 100"/>
                <a:gd name="T30" fmla="*/ 66 w 198"/>
                <a:gd name="T31" fmla="*/ 12 h 100"/>
                <a:gd name="T32" fmla="*/ 55 w 198"/>
                <a:gd name="T33" fmla="*/ 14 h 100"/>
                <a:gd name="T34" fmla="*/ 48 w 198"/>
                <a:gd name="T35" fmla="*/ 17 h 100"/>
                <a:gd name="T36" fmla="*/ 39 w 198"/>
                <a:gd name="T37" fmla="*/ 17 h 100"/>
                <a:gd name="T38" fmla="*/ 29 w 198"/>
                <a:gd name="T39" fmla="*/ 14 h 100"/>
                <a:gd name="T40" fmla="*/ 21 w 198"/>
                <a:gd name="T41" fmla="*/ 12 h 100"/>
                <a:gd name="T42" fmla="*/ 12 w 198"/>
                <a:gd name="T43" fmla="*/ 7 h 100"/>
                <a:gd name="T44" fmla="*/ 6 w 198"/>
                <a:gd name="T45" fmla="*/ 4 h 100"/>
                <a:gd name="T46" fmla="*/ 2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22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4 h 174"/>
                <a:gd name="T4" fmla="*/ 1 w 136"/>
                <a:gd name="T5" fmla="*/ 28 h 174"/>
                <a:gd name="T6" fmla="*/ 5 w 136"/>
                <a:gd name="T7" fmla="*/ 43 h 174"/>
                <a:gd name="T8" fmla="*/ 10 w 136"/>
                <a:gd name="T9" fmla="*/ 56 h 174"/>
                <a:gd name="T10" fmla="*/ 17 w 136"/>
                <a:gd name="T11" fmla="*/ 69 h 174"/>
                <a:gd name="T12" fmla="*/ 26 w 136"/>
                <a:gd name="T13" fmla="*/ 79 h 174"/>
                <a:gd name="T14" fmla="*/ 37 w 136"/>
                <a:gd name="T15" fmla="*/ 85 h 174"/>
                <a:gd name="T16" fmla="*/ 49 w 136"/>
                <a:gd name="T17" fmla="*/ 87 h 174"/>
                <a:gd name="T18" fmla="*/ 59 w 136"/>
                <a:gd name="T19" fmla="*/ 85 h 174"/>
                <a:gd name="T20" fmla="*/ 66 w 136"/>
                <a:gd name="T21" fmla="*/ 81 h 174"/>
                <a:gd name="T22" fmla="*/ 68 w 136"/>
                <a:gd name="T23" fmla="*/ 74 h 174"/>
                <a:gd name="T24" fmla="*/ 67 w 136"/>
                <a:gd name="T25" fmla="*/ 66 h 174"/>
                <a:gd name="T26" fmla="*/ 63 w 136"/>
                <a:gd name="T27" fmla="*/ 58 h 174"/>
                <a:gd name="T28" fmla="*/ 57 w 136"/>
                <a:gd name="T29" fmla="*/ 51 h 174"/>
                <a:gd name="T30" fmla="*/ 48 w 136"/>
                <a:gd name="T31" fmla="*/ 46 h 174"/>
                <a:gd name="T32" fmla="*/ 38 w 136"/>
                <a:gd name="T33" fmla="*/ 44 h 174"/>
                <a:gd name="T34" fmla="*/ 30 w 136"/>
                <a:gd name="T35" fmla="*/ 42 h 174"/>
                <a:gd name="T36" fmla="*/ 23 w 136"/>
                <a:gd name="T37" fmla="*/ 37 h 174"/>
                <a:gd name="T38" fmla="*/ 16 w 136"/>
                <a:gd name="T39" fmla="*/ 29 h 174"/>
                <a:gd name="T40" fmla="*/ 10 w 136"/>
                <a:gd name="T41" fmla="*/ 22 h 174"/>
                <a:gd name="T42" fmla="*/ 6 w 136"/>
                <a:gd name="T43" fmla="*/ 13 h 174"/>
                <a:gd name="T44" fmla="*/ 2 w 136"/>
                <a:gd name="T45" fmla="*/ 6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22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4 w 469"/>
                <a:gd name="T1" fmla="*/ 2 h 163"/>
                <a:gd name="T2" fmla="*/ 0 w 469"/>
                <a:gd name="T3" fmla="*/ 0 h 163"/>
                <a:gd name="T4" fmla="*/ 0 w 469"/>
                <a:gd name="T5" fmla="*/ 1 h 163"/>
                <a:gd name="T6" fmla="*/ 3 w 469"/>
                <a:gd name="T7" fmla="*/ 4 h 163"/>
                <a:gd name="T8" fmla="*/ 8 w 469"/>
                <a:gd name="T9" fmla="*/ 9 h 163"/>
                <a:gd name="T10" fmla="*/ 16 w 469"/>
                <a:gd name="T11" fmla="*/ 17 h 163"/>
                <a:gd name="T12" fmla="*/ 26 w 469"/>
                <a:gd name="T13" fmla="*/ 25 h 163"/>
                <a:gd name="T14" fmla="*/ 39 w 469"/>
                <a:gd name="T15" fmla="*/ 33 h 163"/>
                <a:gd name="T16" fmla="*/ 53 w 469"/>
                <a:gd name="T17" fmla="*/ 42 h 163"/>
                <a:gd name="T18" fmla="*/ 69 w 469"/>
                <a:gd name="T19" fmla="*/ 52 h 163"/>
                <a:gd name="T20" fmla="*/ 86 w 469"/>
                <a:gd name="T21" fmla="*/ 60 h 163"/>
                <a:gd name="T22" fmla="*/ 105 w 469"/>
                <a:gd name="T23" fmla="*/ 68 h 163"/>
                <a:gd name="T24" fmla="*/ 124 w 469"/>
                <a:gd name="T25" fmla="*/ 74 h 163"/>
                <a:gd name="T26" fmla="*/ 143 w 469"/>
                <a:gd name="T27" fmla="*/ 79 h 163"/>
                <a:gd name="T28" fmla="*/ 163 w 469"/>
                <a:gd name="T29" fmla="*/ 81 h 163"/>
                <a:gd name="T30" fmla="*/ 183 w 469"/>
                <a:gd name="T31" fmla="*/ 80 h 163"/>
                <a:gd name="T32" fmla="*/ 202 w 469"/>
                <a:gd name="T33" fmla="*/ 77 h 163"/>
                <a:gd name="T34" fmla="*/ 212 w 469"/>
                <a:gd name="T35" fmla="*/ 73 h 163"/>
                <a:gd name="T36" fmla="*/ 220 w 469"/>
                <a:gd name="T37" fmla="*/ 67 h 163"/>
                <a:gd name="T38" fmla="*/ 225 w 469"/>
                <a:gd name="T39" fmla="*/ 60 h 163"/>
                <a:gd name="T40" fmla="*/ 230 w 469"/>
                <a:gd name="T41" fmla="*/ 53 h 163"/>
                <a:gd name="T42" fmla="*/ 232 w 469"/>
                <a:gd name="T43" fmla="*/ 45 h 163"/>
                <a:gd name="T44" fmla="*/ 234 w 469"/>
                <a:gd name="T45" fmla="*/ 40 h 163"/>
                <a:gd name="T46" fmla="*/ 234 w 469"/>
                <a:gd name="T47" fmla="*/ 36 h 163"/>
                <a:gd name="T48" fmla="*/ 234 w 469"/>
                <a:gd name="T49" fmla="*/ 34 h 163"/>
                <a:gd name="T50" fmla="*/ 234 w 469"/>
                <a:gd name="T51" fmla="*/ 35 h 163"/>
                <a:gd name="T52" fmla="*/ 232 w 469"/>
                <a:gd name="T53" fmla="*/ 38 h 163"/>
                <a:gd name="T54" fmla="*/ 231 w 469"/>
                <a:gd name="T55" fmla="*/ 42 h 163"/>
                <a:gd name="T56" fmla="*/ 227 w 469"/>
                <a:gd name="T57" fmla="*/ 48 h 163"/>
                <a:gd name="T58" fmla="*/ 222 w 469"/>
                <a:gd name="T59" fmla="*/ 54 h 163"/>
                <a:gd name="T60" fmla="*/ 216 w 469"/>
                <a:gd name="T61" fmla="*/ 60 h 163"/>
                <a:gd name="T62" fmla="*/ 207 w 469"/>
                <a:gd name="T63" fmla="*/ 65 h 163"/>
                <a:gd name="T64" fmla="*/ 196 w 469"/>
                <a:gd name="T65" fmla="*/ 69 h 163"/>
                <a:gd name="T66" fmla="*/ 183 w 469"/>
                <a:gd name="T67" fmla="*/ 72 h 163"/>
                <a:gd name="T68" fmla="*/ 167 w 469"/>
                <a:gd name="T69" fmla="*/ 72 h 163"/>
                <a:gd name="T70" fmla="*/ 148 w 469"/>
                <a:gd name="T71" fmla="*/ 71 h 163"/>
                <a:gd name="T72" fmla="*/ 127 w 469"/>
                <a:gd name="T73" fmla="*/ 65 h 163"/>
                <a:gd name="T74" fmla="*/ 102 w 469"/>
                <a:gd name="T75" fmla="*/ 56 h 163"/>
                <a:gd name="T76" fmla="*/ 73 w 469"/>
                <a:gd name="T77" fmla="*/ 43 h 163"/>
                <a:gd name="T78" fmla="*/ 41 w 469"/>
                <a:gd name="T79" fmla="*/ 25 h 163"/>
                <a:gd name="T80" fmla="*/ 4 w 469"/>
                <a:gd name="T81" fmla="*/ 2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22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42 w 142"/>
                <a:gd name="T1" fmla="*/ 67 h 145"/>
                <a:gd name="T2" fmla="*/ 34 w 142"/>
                <a:gd name="T3" fmla="*/ 73 h 145"/>
                <a:gd name="T4" fmla="*/ 24 w 142"/>
                <a:gd name="T5" fmla="*/ 70 h 145"/>
                <a:gd name="T6" fmla="*/ 18 w 142"/>
                <a:gd name="T7" fmla="*/ 62 h 145"/>
                <a:gd name="T8" fmla="*/ 15 w 142"/>
                <a:gd name="T9" fmla="*/ 57 h 145"/>
                <a:gd name="T10" fmla="*/ 10 w 142"/>
                <a:gd name="T11" fmla="*/ 57 h 145"/>
                <a:gd name="T12" fmla="*/ 5 w 142"/>
                <a:gd name="T13" fmla="*/ 54 h 145"/>
                <a:gd name="T14" fmla="*/ 2 w 142"/>
                <a:gd name="T15" fmla="*/ 51 h 145"/>
                <a:gd name="T16" fmla="*/ 0 w 142"/>
                <a:gd name="T17" fmla="*/ 43 h 145"/>
                <a:gd name="T18" fmla="*/ 4 w 142"/>
                <a:gd name="T19" fmla="*/ 34 h 145"/>
                <a:gd name="T20" fmla="*/ 6 w 142"/>
                <a:gd name="T21" fmla="*/ 27 h 145"/>
                <a:gd name="T22" fmla="*/ 5 w 142"/>
                <a:gd name="T23" fmla="*/ 16 h 145"/>
                <a:gd name="T24" fmla="*/ 9 w 142"/>
                <a:gd name="T25" fmla="*/ 10 h 145"/>
                <a:gd name="T26" fmla="*/ 14 w 142"/>
                <a:gd name="T27" fmla="*/ 8 h 145"/>
                <a:gd name="T28" fmla="*/ 19 w 142"/>
                <a:gd name="T29" fmla="*/ 8 h 145"/>
                <a:gd name="T30" fmla="*/ 24 w 142"/>
                <a:gd name="T31" fmla="*/ 9 h 145"/>
                <a:gd name="T32" fmla="*/ 29 w 142"/>
                <a:gd name="T33" fmla="*/ 5 h 145"/>
                <a:gd name="T34" fmla="*/ 37 w 142"/>
                <a:gd name="T35" fmla="*/ 0 h 145"/>
                <a:gd name="T36" fmla="*/ 47 w 142"/>
                <a:gd name="T37" fmla="*/ 2 h 145"/>
                <a:gd name="T38" fmla="*/ 53 w 142"/>
                <a:gd name="T39" fmla="*/ 11 h 145"/>
                <a:gd name="T40" fmla="*/ 56 w 142"/>
                <a:gd name="T41" fmla="*/ 15 h 145"/>
                <a:gd name="T42" fmla="*/ 61 w 142"/>
                <a:gd name="T43" fmla="*/ 16 h 145"/>
                <a:gd name="T44" fmla="*/ 67 w 142"/>
                <a:gd name="T45" fmla="*/ 18 h 145"/>
                <a:gd name="T46" fmla="*/ 70 w 142"/>
                <a:gd name="T47" fmla="*/ 22 h 145"/>
                <a:gd name="T48" fmla="*/ 71 w 142"/>
                <a:gd name="T49" fmla="*/ 29 h 145"/>
                <a:gd name="T50" fmla="*/ 67 w 142"/>
                <a:gd name="T51" fmla="*/ 38 h 145"/>
                <a:gd name="T52" fmla="*/ 66 w 142"/>
                <a:gd name="T53" fmla="*/ 46 h 145"/>
                <a:gd name="T54" fmla="*/ 66 w 142"/>
                <a:gd name="T55" fmla="*/ 56 h 145"/>
                <a:gd name="T56" fmla="*/ 62 w 142"/>
                <a:gd name="T57" fmla="*/ 62 h 145"/>
                <a:gd name="T58" fmla="*/ 57 w 142"/>
                <a:gd name="T59" fmla="*/ 65 h 145"/>
                <a:gd name="T60" fmla="*/ 52 w 142"/>
                <a:gd name="T61" fmla="*/ 65 h 145"/>
                <a:gd name="T62" fmla="*/ 47 w 142"/>
                <a:gd name="T63" fmla="*/ 6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23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0 w 40"/>
                <a:gd name="T1" fmla="*/ 7 h 39"/>
                <a:gd name="T2" fmla="*/ 19 w 40"/>
                <a:gd name="T3" fmla="*/ 4 h 39"/>
                <a:gd name="T4" fmla="*/ 15 w 40"/>
                <a:gd name="T5" fmla="*/ 1 h 39"/>
                <a:gd name="T6" fmla="*/ 12 w 40"/>
                <a:gd name="T7" fmla="*/ 0 h 39"/>
                <a:gd name="T8" fmla="*/ 7 w 40"/>
                <a:gd name="T9" fmla="*/ 1 h 39"/>
                <a:gd name="T10" fmla="*/ 4 w 40"/>
                <a:gd name="T11" fmla="*/ 2 h 39"/>
                <a:gd name="T12" fmla="*/ 1 w 40"/>
                <a:gd name="T13" fmla="*/ 6 h 39"/>
                <a:gd name="T14" fmla="*/ 0 w 40"/>
                <a:gd name="T15" fmla="*/ 9 h 39"/>
                <a:gd name="T16" fmla="*/ 1 w 40"/>
                <a:gd name="T17" fmla="*/ 13 h 39"/>
                <a:gd name="T18" fmla="*/ 3 w 40"/>
                <a:gd name="T19" fmla="*/ 16 h 39"/>
                <a:gd name="T20" fmla="*/ 6 w 40"/>
                <a:gd name="T21" fmla="*/ 19 h 39"/>
                <a:gd name="T22" fmla="*/ 9 w 40"/>
                <a:gd name="T23" fmla="*/ 20 h 39"/>
                <a:gd name="T24" fmla="*/ 14 w 40"/>
                <a:gd name="T25" fmla="*/ 19 h 39"/>
                <a:gd name="T26" fmla="*/ 17 w 40"/>
                <a:gd name="T27" fmla="*/ 17 h 39"/>
                <a:gd name="T28" fmla="*/ 20 w 40"/>
                <a:gd name="T29" fmla="*/ 15 h 39"/>
                <a:gd name="T30" fmla="*/ 21 w 40"/>
                <a:gd name="T31" fmla="*/ 11 h 39"/>
                <a:gd name="T32" fmla="*/ 20 w 40"/>
                <a:gd name="T33" fmla="*/ 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23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3 w 52"/>
                <a:gd name="T1" fmla="*/ 26 h 50"/>
                <a:gd name="T2" fmla="*/ 19 w 52"/>
                <a:gd name="T3" fmla="*/ 25 h 50"/>
                <a:gd name="T4" fmla="*/ 23 w 52"/>
                <a:gd name="T5" fmla="*/ 22 h 50"/>
                <a:gd name="T6" fmla="*/ 25 w 52"/>
                <a:gd name="T7" fmla="*/ 18 h 50"/>
                <a:gd name="T8" fmla="*/ 26 w 52"/>
                <a:gd name="T9" fmla="*/ 13 h 50"/>
                <a:gd name="T10" fmla="*/ 25 w 52"/>
                <a:gd name="T11" fmla="*/ 8 h 50"/>
                <a:gd name="T12" fmla="*/ 23 w 52"/>
                <a:gd name="T13" fmla="*/ 3 h 50"/>
                <a:gd name="T14" fmla="*/ 19 w 52"/>
                <a:gd name="T15" fmla="*/ 1 h 50"/>
                <a:gd name="T16" fmla="*/ 13 w 52"/>
                <a:gd name="T17" fmla="*/ 0 h 50"/>
                <a:gd name="T18" fmla="*/ 8 w 52"/>
                <a:gd name="T19" fmla="*/ 1 h 50"/>
                <a:gd name="T20" fmla="*/ 4 w 52"/>
                <a:gd name="T21" fmla="*/ 3 h 50"/>
                <a:gd name="T22" fmla="*/ 1 w 52"/>
                <a:gd name="T23" fmla="*/ 8 h 50"/>
                <a:gd name="T24" fmla="*/ 0 w 52"/>
                <a:gd name="T25" fmla="*/ 13 h 50"/>
                <a:gd name="T26" fmla="*/ 1 w 52"/>
                <a:gd name="T27" fmla="*/ 18 h 50"/>
                <a:gd name="T28" fmla="*/ 4 w 52"/>
                <a:gd name="T29" fmla="*/ 22 h 50"/>
                <a:gd name="T30" fmla="*/ 8 w 52"/>
                <a:gd name="T31" fmla="*/ 25 h 50"/>
                <a:gd name="T32" fmla="*/ 13 w 52"/>
                <a:gd name="T33" fmla="*/ 26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23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23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23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6 w 152"/>
                <a:gd name="T1" fmla="*/ 61 h 123"/>
                <a:gd name="T2" fmla="*/ 0 w 152"/>
                <a:gd name="T3" fmla="*/ 50 h 123"/>
                <a:gd name="T4" fmla="*/ 2 w 152"/>
                <a:gd name="T5" fmla="*/ 46 h 123"/>
                <a:gd name="T6" fmla="*/ 7 w 152"/>
                <a:gd name="T7" fmla="*/ 37 h 123"/>
                <a:gd name="T8" fmla="*/ 14 w 152"/>
                <a:gd name="T9" fmla="*/ 26 h 123"/>
                <a:gd name="T10" fmla="*/ 24 w 152"/>
                <a:gd name="T11" fmla="*/ 13 h 123"/>
                <a:gd name="T12" fmla="*/ 35 w 152"/>
                <a:gd name="T13" fmla="*/ 4 h 123"/>
                <a:gd name="T14" fmla="*/ 46 w 152"/>
                <a:gd name="T15" fmla="*/ 0 h 123"/>
                <a:gd name="T16" fmla="*/ 59 w 152"/>
                <a:gd name="T17" fmla="*/ 2 h 123"/>
                <a:gd name="T18" fmla="*/ 71 w 152"/>
                <a:gd name="T19" fmla="*/ 16 h 123"/>
                <a:gd name="T20" fmla="*/ 75 w 152"/>
                <a:gd name="T21" fmla="*/ 25 h 123"/>
                <a:gd name="T22" fmla="*/ 76 w 152"/>
                <a:gd name="T23" fmla="*/ 32 h 123"/>
                <a:gd name="T24" fmla="*/ 76 w 152"/>
                <a:gd name="T25" fmla="*/ 39 h 123"/>
                <a:gd name="T26" fmla="*/ 73 w 152"/>
                <a:gd name="T27" fmla="*/ 45 h 123"/>
                <a:gd name="T28" fmla="*/ 69 w 152"/>
                <a:gd name="T29" fmla="*/ 49 h 123"/>
                <a:gd name="T30" fmla="*/ 63 w 152"/>
                <a:gd name="T31" fmla="*/ 53 h 123"/>
                <a:gd name="T32" fmla="*/ 57 w 152"/>
                <a:gd name="T33" fmla="*/ 56 h 123"/>
                <a:gd name="T34" fmla="*/ 49 w 152"/>
                <a:gd name="T35" fmla="*/ 58 h 123"/>
                <a:gd name="T36" fmla="*/ 42 w 152"/>
                <a:gd name="T37" fmla="*/ 60 h 123"/>
                <a:gd name="T38" fmla="*/ 35 w 152"/>
                <a:gd name="T39" fmla="*/ 60 h 123"/>
                <a:gd name="T40" fmla="*/ 27 w 152"/>
                <a:gd name="T41" fmla="*/ 61 h 123"/>
                <a:gd name="T42" fmla="*/ 21 w 152"/>
                <a:gd name="T43" fmla="*/ 61 h 123"/>
                <a:gd name="T44" fmla="*/ 15 w 152"/>
                <a:gd name="T45" fmla="*/ 61 h 123"/>
                <a:gd name="T46" fmla="*/ 10 w 152"/>
                <a:gd name="T47" fmla="*/ 61 h 123"/>
                <a:gd name="T48" fmla="*/ 7 w 152"/>
                <a:gd name="T49" fmla="*/ 61 h 123"/>
                <a:gd name="T50" fmla="*/ 6 w 152"/>
                <a:gd name="T51" fmla="*/ 6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23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2 h 122"/>
                <a:gd name="T2" fmla="*/ 6 w 153"/>
                <a:gd name="T3" fmla="*/ 1 h 122"/>
                <a:gd name="T4" fmla="*/ 7 w 153"/>
                <a:gd name="T5" fmla="*/ 1 h 122"/>
                <a:gd name="T6" fmla="*/ 10 w 153"/>
                <a:gd name="T7" fmla="*/ 1 h 122"/>
                <a:gd name="T8" fmla="*/ 15 w 153"/>
                <a:gd name="T9" fmla="*/ 0 h 122"/>
                <a:gd name="T10" fmla="*/ 21 w 153"/>
                <a:gd name="T11" fmla="*/ 0 h 122"/>
                <a:gd name="T12" fmla="*/ 27 w 153"/>
                <a:gd name="T13" fmla="*/ 1 h 122"/>
                <a:gd name="T14" fmla="*/ 34 w 153"/>
                <a:gd name="T15" fmla="*/ 1 h 122"/>
                <a:gd name="T16" fmla="*/ 42 w 153"/>
                <a:gd name="T17" fmla="*/ 2 h 122"/>
                <a:gd name="T18" fmla="*/ 49 w 153"/>
                <a:gd name="T19" fmla="*/ 4 h 122"/>
                <a:gd name="T20" fmla="*/ 57 w 153"/>
                <a:gd name="T21" fmla="*/ 5 h 122"/>
                <a:gd name="T22" fmla="*/ 63 w 153"/>
                <a:gd name="T23" fmla="*/ 8 h 122"/>
                <a:gd name="T24" fmla="*/ 69 w 153"/>
                <a:gd name="T25" fmla="*/ 12 h 122"/>
                <a:gd name="T26" fmla="*/ 73 w 153"/>
                <a:gd name="T27" fmla="*/ 16 h 122"/>
                <a:gd name="T28" fmla="*/ 76 w 153"/>
                <a:gd name="T29" fmla="*/ 22 h 122"/>
                <a:gd name="T30" fmla="*/ 76 w 153"/>
                <a:gd name="T31" fmla="*/ 28 h 122"/>
                <a:gd name="T32" fmla="*/ 75 w 153"/>
                <a:gd name="T33" fmla="*/ 35 h 122"/>
                <a:gd name="T34" fmla="*/ 71 w 153"/>
                <a:gd name="T35" fmla="*/ 45 h 122"/>
                <a:gd name="T36" fmla="*/ 59 w 153"/>
                <a:gd name="T37" fmla="*/ 58 h 122"/>
                <a:gd name="T38" fmla="*/ 46 w 153"/>
                <a:gd name="T39" fmla="*/ 61 h 122"/>
                <a:gd name="T40" fmla="*/ 35 w 153"/>
                <a:gd name="T41" fmla="*/ 57 h 122"/>
                <a:gd name="T42" fmla="*/ 24 w 153"/>
                <a:gd name="T43" fmla="*/ 48 h 122"/>
                <a:gd name="T44" fmla="*/ 14 w 153"/>
                <a:gd name="T45" fmla="*/ 36 h 122"/>
                <a:gd name="T46" fmla="*/ 7 w 153"/>
                <a:gd name="T47" fmla="*/ 24 h 122"/>
                <a:gd name="T48" fmla="*/ 2 w 153"/>
                <a:gd name="T49" fmla="*/ 15 h 122"/>
                <a:gd name="T50" fmla="*/ 0 w 153"/>
                <a:gd name="T51" fmla="*/ 12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23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21 w 112"/>
                <a:gd name="T1" fmla="*/ 0 h 156"/>
                <a:gd name="T2" fmla="*/ 33 w 112"/>
                <a:gd name="T3" fmla="*/ 0 h 156"/>
                <a:gd name="T4" fmla="*/ 36 w 112"/>
                <a:gd name="T5" fmla="*/ 3 h 156"/>
                <a:gd name="T6" fmla="*/ 41 w 112"/>
                <a:gd name="T7" fmla="*/ 12 h 156"/>
                <a:gd name="T8" fmla="*/ 47 w 112"/>
                <a:gd name="T9" fmla="*/ 25 h 156"/>
                <a:gd name="T10" fmla="*/ 52 w 112"/>
                <a:gd name="T11" fmla="*/ 39 h 156"/>
                <a:gd name="T12" fmla="*/ 55 w 112"/>
                <a:gd name="T13" fmla="*/ 53 h 156"/>
                <a:gd name="T14" fmla="*/ 53 w 112"/>
                <a:gd name="T15" fmla="*/ 66 h 156"/>
                <a:gd name="T16" fmla="*/ 45 w 112"/>
                <a:gd name="T17" fmla="*/ 75 h 156"/>
                <a:gd name="T18" fmla="*/ 28 w 112"/>
                <a:gd name="T19" fmla="*/ 78 h 156"/>
                <a:gd name="T20" fmla="*/ 11 w 112"/>
                <a:gd name="T21" fmla="*/ 75 h 156"/>
                <a:gd name="T22" fmla="*/ 2 w 112"/>
                <a:gd name="T23" fmla="*/ 66 h 156"/>
                <a:gd name="T24" fmla="*/ 0 w 112"/>
                <a:gd name="T25" fmla="*/ 53 h 156"/>
                <a:gd name="T26" fmla="*/ 2 w 112"/>
                <a:gd name="T27" fmla="*/ 39 h 156"/>
                <a:gd name="T28" fmla="*/ 7 w 112"/>
                <a:gd name="T29" fmla="*/ 25 h 156"/>
                <a:gd name="T30" fmla="*/ 14 w 112"/>
                <a:gd name="T31" fmla="*/ 12 h 156"/>
                <a:gd name="T32" fmla="*/ 19 w 112"/>
                <a:gd name="T33" fmla="*/ 3 h 156"/>
                <a:gd name="T34" fmla="*/ 2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23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69 w 151"/>
                <a:gd name="T1" fmla="*/ 1 h 123"/>
                <a:gd name="T2" fmla="*/ 75 w 151"/>
                <a:gd name="T3" fmla="*/ 12 h 123"/>
                <a:gd name="T4" fmla="*/ 73 w 151"/>
                <a:gd name="T5" fmla="*/ 15 h 123"/>
                <a:gd name="T6" fmla="*/ 68 w 151"/>
                <a:gd name="T7" fmla="*/ 24 h 123"/>
                <a:gd name="T8" fmla="*/ 61 w 151"/>
                <a:gd name="T9" fmla="*/ 36 h 123"/>
                <a:gd name="T10" fmla="*/ 51 w 151"/>
                <a:gd name="T11" fmla="*/ 48 h 123"/>
                <a:gd name="T12" fmla="*/ 41 w 151"/>
                <a:gd name="T13" fmla="*/ 57 h 123"/>
                <a:gd name="T14" fmla="*/ 28 w 151"/>
                <a:gd name="T15" fmla="*/ 62 h 123"/>
                <a:gd name="T16" fmla="*/ 17 w 151"/>
                <a:gd name="T17" fmla="*/ 59 h 123"/>
                <a:gd name="T18" fmla="*/ 5 w 151"/>
                <a:gd name="T19" fmla="*/ 46 h 123"/>
                <a:gd name="T20" fmla="*/ 1 w 151"/>
                <a:gd name="T21" fmla="*/ 36 h 123"/>
                <a:gd name="T22" fmla="*/ 0 w 151"/>
                <a:gd name="T23" fmla="*/ 29 h 123"/>
                <a:gd name="T24" fmla="*/ 0 w 151"/>
                <a:gd name="T25" fmla="*/ 22 h 123"/>
                <a:gd name="T26" fmla="*/ 3 w 151"/>
                <a:gd name="T27" fmla="*/ 16 h 123"/>
                <a:gd name="T28" fmla="*/ 7 w 151"/>
                <a:gd name="T29" fmla="*/ 12 h 123"/>
                <a:gd name="T30" fmla="*/ 12 w 151"/>
                <a:gd name="T31" fmla="*/ 8 h 123"/>
                <a:gd name="T32" fmla="*/ 19 w 151"/>
                <a:gd name="T33" fmla="*/ 5 h 123"/>
                <a:gd name="T34" fmla="*/ 26 w 151"/>
                <a:gd name="T35" fmla="*/ 4 h 123"/>
                <a:gd name="T36" fmla="*/ 33 w 151"/>
                <a:gd name="T37" fmla="*/ 2 h 123"/>
                <a:gd name="T38" fmla="*/ 41 w 151"/>
                <a:gd name="T39" fmla="*/ 1 h 123"/>
                <a:gd name="T40" fmla="*/ 48 w 151"/>
                <a:gd name="T41" fmla="*/ 1 h 123"/>
                <a:gd name="T42" fmla="*/ 54 w 151"/>
                <a:gd name="T43" fmla="*/ 0 h 123"/>
                <a:gd name="T44" fmla="*/ 60 w 151"/>
                <a:gd name="T45" fmla="*/ 0 h 123"/>
                <a:gd name="T46" fmla="*/ 65 w 151"/>
                <a:gd name="T47" fmla="*/ 1 h 123"/>
                <a:gd name="T48" fmla="*/ 68 w 151"/>
                <a:gd name="T49" fmla="*/ 1 h 123"/>
                <a:gd name="T50" fmla="*/ 69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23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76 w 152"/>
                <a:gd name="T1" fmla="*/ 50 h 123"/>
                <a:gd name="T2" fmla="*/ 70 w 152"/>
                <a:gd name="T3" fmla="*/ 61 h 123"/>
                <a:gd name="T4" fmla="*/ 69 w 152"/>
                <a:gd name="T5" fmla="*/ 61 h 123"/>
                <a:gd name="T6" fmla="*/ 66 w 152"/>
                <a:gd name="T7" fmla="*/ 61 h 123"/>
                <a:gd name="T8" fmla="*/ 61 w 152"/>
                <a:gd name="T9" fmla="*/ 62 h 123"/>
                <a:gd name="T10" fmla="*/ 55 w 152"/>
                <a:gd name="T11" fmla="*/ 61 h 123"/>
                <a:gd name="T12" fmla="*/ 49 w 152"/>
                <a:gd name="T13" fmla="*/ 61 h 123"/>
                <a:gd name="T14" fmla="*/ 41 w 152"/>
                <a:gd name="T15" fmla="*/ 61 h 123"/>
                <a:gd name="T16" fmla="*/ 34 w 152"/>
                <a:gd name="T17" fmla="*/ 59 h 123"/>
                <a:gd name="T18" fmla="*/ 26 w 152"/>
                <a:gd name="T19" fmla="*/ 58 h 123"/>
                <a:gd name="T20" fmla="*/ 19 w 152"/>
                <a:gd name="T21" fmla="*/ 56 h 123"/>
                <a:gd name="T22" fmla="*/ 13 w 152"/>
                <a:gd name="T23" fmla="*/ 53 h 123"/>
                <a:gd name="T24" fmla="*/ 7 w 152"/>
                <a:gd name="T25" fmla="*/ 50 h 123"/>
                <a:gd name="T26" fmla="*/ 3 w 152"/>
                <a:gd name="T27" fmla="*/ 46 h 123"/>
                <a:gd name="T28" fmla="*/ 1 w 152"/>
                <a:gd name="T29" fmla="*/ 40 h 123"/>
                <a:gd name="T30" fmla="*/ 0 w 152"/>
                <a:gd name="T31" fmla="*/ 33 h 123"/>
                <a:gd name="T32" fmla="*/ 1 w 152"/>
                <a:gd name="T33" fmla="*/ 26 h 123"/>
                <a:gd name="T34" fmla="*/ 5 w 152"/>
                <a:gd name="T35" fmla="*/ 17 h 123"/>
                <a:gd name="T36" fmla="*/ 17 w 152"/>
                <a:gd name="T37" fmla="*/ 3 h 123"/>
                <a:gd name="T38" fmla="*/ 29 w 152"/>
                <a:gd name="T39" fmla="*/ 0 h 123"/>
                <a:gd name="T40" fmla="*/ 41 w 152"/>
                <a:gd name="T41" fmla="*/ 4 h 123"/>
                <a:gd name="T42" fmla="*/ 52 w 152"/>
                <a:gd name="T43" fmla="*/ 14 h 123"/>
                <a:gd name="T44" fmla="*/ 61 w 152"/>
                <a:gd name="T45" fmla="*/ 25 h 123"/>
                <a:gd name="T46" fmla="*/ 69 w 152"/>
                <a:gd name="T47" fmla="*/ 37 h 123"/>
                <a:gd name="T48" fmla="*/ 74 w 152"/>
                <a:gd name="T49" fmla="*/ 46 h 123"/>
                <a:gd name="T50" fmla="*/ 76 w 152"/>
                <a:gd name="T51" fmla="*/ 5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Freeform 23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3 w 136"/>
                <a:gd name="T1" fmla="*/ 34 h 148"/>
                <a:gd name="T2" fmla="*/ 0 w 136"/>
                <a:gd name="T3" fmla="*/ 23 h 148"/>
                <a:gd name="T4" fmla="*/ 3 w 136"/>
                <a:gd name="T5" fmla="*/ 17 h 148"/>
                <a:gd name="T6" fmla="*/ 7 w 136"/>
                <a:gd name="T7" fmla="*/ 13 h 148"/>
                <a:gd name="T8" fmla="*/ 12 w 136"/>
                <a:gd name="T9" fmla="*/ 12 h 148"/>
                <a:gd name="T10" fmla="*/ 17 w 136"/>
                <a:gd name="T11" fmla="*/ 12 h 148"/>
                <a:gd name="T12" fmla="*/ 21 w 136"/>
                <a:gd name="T13" fmla="*/ 8 h 148"/>
                <a:gd name="T14" fmla="*/ 29 w 136"/>
                <a:gd name="T15" fmla="*/ 1 h 148"/>
                <a:gd name="T16" fmla="*/ 39 w 136"/>
                <a:gd name="T17" fmla="*/ 1 h 148"/>
                <a:gd name="T18" fmla="*/ 46 w 136"/>
                <a:gd name="T19" fmla="*/ 8 h 148"/>
                <a:gd name="T20" fmla="*/ 50 w 136"/>
                <a:gd name="T21" fmla="*/ 12 h 148"/>
                <a:gd name="T22" fmla="*/ 55 w 136"/>
                <a:gd name="T23" fmla="*/ 11 h 148"/>
                <a:gd name="T24" fmla="*/ 60 w 136"/>
                <a:gd name="T25" fmla="*/ 13 h 148"/>
                <a:gd name="T26" fmla="*/ 65 w 136"/>
                <a:gd name="T27" fmla="*/ 16 h 148"/>
                <a:gd name="T28" fmla="*/ 68 w 136"/>
                <a:gd name="T29" fmla="*/ 23 h 148"/>
                <a:gd name="T30" fmla="*/ 65 w 136"/>
                <a:gd name="T31" fmla="*/ 33 h 148"/>
                <a:gd name="T32" fmla="*/ 65 w 136"/>
                <a:gd name="T33" fmla="*/ 40 h 148"/>
                <a:gd name="T34" fmla="*/ 68 w 136"/>
                <a:gd name="T35" fmla="*/ 50 h 148"/>
                <a:gd name="T36" fmla="*/ 65 w 136"/>
                <a:gd name="T37" fmla="*/ 57 h 148"/>
                <a:gd name="T38" fmla="*/ 60 w 136"/>
                <a:gd name="T39" fmla="*/ 60 h 148"/>
                <a:gd name="T40" fmla="*/ 56 w 136"/>
                <a:gd name="T41" fmla="*/ 61 h 148"/>
                <a:gd name="T42" fmla="*/ 51 w 136"/>
                <a:gd name="T43" fmla="*/ 61 h 148"/>
                <a:gd name="T44" fmla="*/ 47 w 136"/>
                <a:gd name="T45" fmla="*/ 66 h 148"/>
                <a:gd name="T46" fmla="*/ 40 w 136"/>
                <a:gd name="T47" fmla="*/ 73 h 148"/>
                <a:gd name="T48" fmla="*/ 29 w 136"/>
                <a:gd name="T49" fmla="*/ 73 h 148"/>
                <a:gd name="T50" fmla="*/ 22 w 136"/>
                <a:gd name="T51" fmla="*/ 66 h 148"/>
                <a:gd name="T52" fmla="*/ 18 w 136"/>
                <a:gd name="T53" fmla="*/ 61 h 148"/>
                <a:gd name="T54" fmla="*/ 13 w 136"/>
                <a:gd name="T55" fmla="*/ 62 h 148"/>
                <a:gd name="T56" fmla="*/ 8 w 136"/>
                <a:gd name="T57" fmla="*/ 61 h 148"/>
                <a:gd name="T58" fmla="*/ 4 w 136"/>
                <a:gd name="T59" fmla="*/ 58 h 148"/>
                <a:gd name="T60" fmla="*/ 1 w 136"/>
                <a:gd name="T61" fmla="*/ 50 h 148"/>
                <a:gd name="T62" fmla="*/ 3 w 136"/>
                <a:gd name="T63" fmla="*/ 4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Freeform 24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0 w 39"/>
                <a:gd name="T1" fmla="*/ 21 h 40"/>
                <a:gd name="T2" fmla="*/ 14 w 39"/>
                <a:gd name="T3" fmla="*/ 20 h 40"/>
                <a:gd name="T4" fmla="*/ 17 w 39"/>
                <a:gd name="T5" fmla="*/ 18 h 40"/>
                <a:gd name="T6" fmla="*/ 19 w 39"/>
                <a:gd name="T7" fmla="*/ 14 h 40"/>
                <a:gd name="T8" fmla="*/ 20 w 39"/>
                <a:gd name="T9" fmla="*/ 10 h 40"/>
                <a:gd name="T10" fmla="*/ 19 w 39"/>
                <a:gd name="T11" fmla="*/ 6 h 40"/>
                <a:gd name="T12" fmla="*/ 17 w 39"/>
                <a:gd name="T13" fmla="*/ 3 h 40"/>
                <a:gd name="T14" fmla="*/ 14 w 39"/>
                <a:gd name="T15" fmla="*/ 1 h 40"/>
                <a:gd name="T16" fmla="*/ 10 w 39"/>
                <a:gd name="T17" fmla="*/ 0 h 40"/>
                <a:gd name="T18" fmla="*/ 6 w 39"/>
                <a:gd name="T19" fmla="*/ 1 h 40"/>
                <a:gd name="T20" fmla="*/ 3 w 39"/>
                <a:gd name="T21" fmla="*/ 3 h 40"/>
                <a:gd name="T22" fmla="*/ 1 w 39"/>
                <a:gd name="T23" fmla="*/ 6 h 40"/>
                <a:gd name="T24" fmla="*/ 0 w 39"/>
                <a:gd name="T25" fmla="*/ 10 h 40"/>
                <a:gd name="T26" fmla="*/ 1 w 39"/>
                <a:gd name="T27" fmla="*/ 14 h 40"/>
                <a:gd name="T28" fmla="*/ 3 w 39"/>
                <a:gd name="T29" fmla="*/ 18 h 40"/>
                <a:gd name="T30" fmla="*/ 6 w 39"/>
                <a:gd name="T31" fmla="*/ 20 h 40"/>
                <a:gd name="T32" fmla="*/ 10 w 39"/>
                <a:gd name="T33" fmla="*/ 2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24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3 w 136"/>
                <a:gd name="T1" fmla="*/ 33 h 147"/>
                <a:gd name="T2" fmla="*/ 0 w 136"/>
                <a:gd name="T3" fmla="*/ 24 h 147"/>
                <a:gd name="T4" fmla="*/ 3 w 136"/>
                <a:gd name="T5" fmla="*/ 17 h 147"/>
                <a:gd name="T6" fmla="*/ 7 w 136"/>
                <a:gd name="T7" fmla="*/ 13 h 147"/>
                <a:gd name="T8" fmla="*/ 12 w 136"/>
                <a:gd name="T9" fmla="*/ 12 h 147"/>
                <a:gd name="T10" fmla="*/ 17 w 136"/>
                <a:gd name="T11" fmla="*/ 13 h 147"/>
                <a:gd name="T12" fmla="*/ 21 w 136"/>
                <a:gd name="T13" fmla="*/ 8 h 147"/>
                <a:gd name="T14" fmla="*/ 29 w 136"/>
                <a:gd name="T15" fmla="*/ 1 h 147"/>
                <a:gd name="T16" fmla="*/ 39 w 136"/>
                <a:gd name="T17" fmla="*/ 1 h 147"/>
                <a:gd name="T18" fmla="*/ 46 w 136"/>
                <a:gd name="T19" fmla="*/ 8 h 147"/>
                <a:gd name="T20" fmla="*/ 50 w 136"/>
                <a:gd name="T21" fmla="*/ 12 h 147"/>
                <a:gd name="T22" fmla="*/ 55 w 136"/>
                <a:gd name="T23" fmla="*/ 12 h 147"/>
                <a:gd name="T24" fmla="*/ 60 w 136"/>
                <a:gd name="T25" fmla="*/ 13 h 147"/>
                <a:gd name="T26" fmla="*/ 65 w 136"/>
                <a:gd name="T27" fmla="*/ 16 h 147"/>
                <a:gd name="T28" fmla="*/ 68 w 136"/>
                <a:gd name="T29" fmla="*/ 23 h 147"/>
                <a:gd name="T30" fmla="*/ 65 w 136"/>
                <a:gd name="T31" fmla="*/ 33 h 147"/>
                <a:gd name="T32" fmla="*/ 65 w 136"/>
                <a:gd name="T33" fmla="*/ 40 h 147"/>
                <a:gd name="T34" fmla="*/ 68 w 136"/>
                <a:gd name="T35" fmla="*/ 50 h 147"/>
                <a:gd name="T36" fmla="*/ 65 w 136"/>
                <a:gd name="T37" fmla="*/ 57 h 147"/>
                <a:gd name="T38" fmla="*/ 60 w 136"/>
                <a:gd name="T39" fmla="*/ 61 h 147"/>
                <a:gd name="T40" fmla="*/ 56 w 136"/>
                <a:gd name="T41" fmla="*/ 62 h 147"/>
                <a:gd name="T42" fmla="*/ 51 w 136"/>
                <a:gd name="T43" fmla="*/ 61 h 147"/>
                <a:gd name="T44" fmla="*/ 47 w 136"/>
                <a:gd name="T45" fmla="*/ 66 h 147"/>
                <a:gd name="T46" fmla="*/ 40 w 136"/>
                <a:gd name="T47" fmla="*/ 73 h 147"/>
                <a:gd name="T48" fmla="*/ 29 w 136"/>
                <a:gd name="T49" fmla="*/ 73 h 147"/>
                <a:gd name="T50" fmla="*/ 22 w 136"/>
                <a:gd name="T51" fmla="*/ 66 h 147"/>
                <a:gd name="T52" fmla="*/ 18 w 136"/>
                <a:gd name="T53" fmla="*/ 62 h 147"/>
                <a:gd name="T54" fmla="*/ 13 w 136"/>
                <a:gd name="T55" fmla="*/ 62 h 147"/>
                <a:gd name="T56" fmla="*/ 8 w 136"/>
                <a:gd name="T57" fmla="*/ 61 h 147"/>
                <a:gd name="T58" fmla="*/ 4 w 136"/>
                <a:gd name="T59" fmla="*/ 58 h 147"/>
                <a:gd name="T60" fmla="*/ 1 w 136"/>
                <a:gd name="T61" fmla="*/ 51 h 147"/>
                <a:gd name="T62" fmla="*/ 3 w 136"/>
                <a:gd name="T63" fmla="*/ 4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24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0 w 39"/>
                <a:gd name="T1" fmla="*/ 20 h 39"/>
                <a:gd name="T2" fmla="*/ 14 w 39"/>
                <a:gd name="T3" fmla="*/ 19 h 39"/>
                <a:gd name="T4" fmla="*/ 17 w 39"/>
                <a:gd name="T5" fmla="*/ 17 h 39"/>
                <a:gd name="T6" fmla="*/ 19 w 39"/>
                <a:gd name="T7" fmla="*/ 14 h 39"/>
                <a:gd name="T8" fmla="*/ 20 w 39"/>
                <a:gd name="T9" fmla="*/ 10 h 39"/>
                <a:gd name="T10" fmla="*/ 19 w 39"/>
                <a:gd name="T11" fmla="*/ 6 h 39"/>
                <a:gd name="T12" fmla="*/ 17 w 39"/>
                <a:gd name="T13" fmla="*/ 3 h 39"/>
                <a:gd name="T14" fmla="*/ 14 w 39"/>
                <a:gd name="T15" fmla="*/ 1 h 39"/>
                <a:gd name="T16" fmla="*/ 10 w 39"/>
                <a:gd name="T17" fmla="*/ 0 h 39"/>
                <a:gd name="T18" fmla="*/ 7 w 39"/>
                <a:gd name="T19" fmla="*/ 1 h 39"/>
                <a:gd name="T20" fmla="*/ 3 w 39"/>
                <a:gd name="T21" fmla="*/ 3 h 39"/>
                <a:gd name="T22" fmla="*/ 1 w 39"/>
                <a:gd name="T23" fmla="*/ 6 h 39"/>
                <a:gd name="T24" fmla="*/ 0 w 39"/>
                <a:gd name="T25" fmla="*/ 10 h 39"/>
                <a:gd name="T26" fmla="*/ 1 w 39"/>
                <a:gd name="T27" fmla="*/ 14 h 39"/>
                <a:gd name="T28" fmla="*/ 3 w 39"/>
                <a:gd name="T29" fmla="*/ 17 h 39"/>
                <a:gd name="T30" fmla="*/ 7 w 39"/>
                <a:gd name="T31" fmla="*/ 19 h 39"/>
                <a:gd name="T32" fmla="*/ 10 w 39"/>
                <a:gd name="T33" fmla="*/ 2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24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24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24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24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4 h 30"/>
                <a:gd name="T8" fmla="*/ 2 w 29"/>
                <a:gd name="T9" fmla="*/ 13 h 30"/>
                <a:gd name="T10" fmla="*/ 1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7 h 30"/>
                <a:gd name="T20" fmla="*/ 1 w 29"/>
                <a:gd name="T21" fmla="*/ 5 h 30"/>
                <a:gd name="T22" fmla="*/ 1 w 29"/>
                <a:gd name="T23" fmla="*/ 4 h 30"/>
                <a:gd name="T24" fmla="*/ 2 w 29"/>
                <a:gd name="T25" fmla="*/ 3 h 30"/>
                <a:gd name="T26" fmla="*/ 4 w 29"/>
                <a:gd name="T27" fmla="*/ 2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2 h 30"/>
                <a:gd name="T40" fmla="*/ 13 w 29"/>
                <a:gd name="T41" fmla="*/ 3 h 30"/>
                <a:gd name="T42" fmla="*/ 13 w 29"/>
                <a:gd name="T43" fmla="*/ 4 h 30"/>
                <a:gd name="T44" fmla="*/ 14 w 29"/>
                <a:gd name="T45" fmla="*/ 5 h 30"/>
                <a:gd name="T46" fmla="*/ 15 w 29"/>
                <a:gd name="T47" fmla="*/ 7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24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5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5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24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4 h 29"/>
                <a:gd name="T8" fmla="*/ 2 w 30"/>
                <a:gd name="T9" fmla="*/ 13 h 29"/>
                <a:gd name="T10" fmla="*/ 1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1 w 30"/>
                <a:gd name="T23" fmla="*/ 3 h 29"/>
                <a:gd name="T24" fmla="*/ 2 w 30"/>
                <a:gd name="T25" fmla="*/ 2 h 29"/>
                <a:gd name="T26" fmla="*/ 4 w 30"/>
                <a:gd name="T27" fmla="*/ 2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3 w 30"/>
                <a:gd name="T43" fmla="*/ 3 h 29"/>
                <a:gd name="T44" fmla="*/ 14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4 w 30"/>
                <a:gd name="T51" fmla="*/ 11 h 29"/>
                <a:gd name="T52" fmla="*/ 13 w 30"/>
                <a:gd name="T53" fmla="*/ 13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24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8 w 60"/>
                <a:gd name="T7" fmla="*/ 7 h 60"/>
                <a:gd name="T8" fmla="*/ 26 w 60"/>
                <a:gd name="T9" fmla="*/ 4 h 60"/>
                <a:gd name="T10" fmla="*/ 24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7 h 60"/>
                <a:gd name="T48" fmla="*/ 26 w 60"/>
                <a:gd name="T49" fmla="*/ 26 h 60"/>
                <a:gd name="T50" fmla="*/ 28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25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25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7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30 w 60"/>
                <a:gd name="T55" fmla="*/ 17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25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25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25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3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3 h 30"/>
                <a:gd name="T26" fmla="*/ 3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1 h 30"/>
                <a:gd name="T52" fmla="*/ 13 w 30"/>
                <a:gd name="T53" fmla="*/ 13 h 30"/>
                <a:gd name="T54" fmla="*/ 10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25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25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1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1 w 30"/>
                <a:gd name="T23" fmla="*/ 4 h 30"/>
                <a:gd name="T24" fmla="*/ 2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25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30 w 58"/>
                <a:gd name="T1" fmla="*/ 15 h 60"/>
                <a:gd name="T2" fmla="*/ 30 w 58"/>
                <a:gd name="T3" fmla="*/ 12 h 60"/>
                <a:gd name="T4" fmla="*/ 29 w 58"/>
                <a:gd name="T5" fmla="*/ 9 h 60"/>
                <a:gd name="T6" fmla="*/ 28 w 58"/>
                <a:gd name="T7" fmla="*/ 7 h 60"/>
                <a:gd name="T8" fmla="*/ 26 w 58"/>
                <a:gd name="T9" fmla="*/ 4 h 60"/>
                <a:gd name="T10" fmla="*/ 24 w 58"/>
                <a:gd name="T11" fmla="*/ 3 h 60"/>
                <a:gd name="T12" fmla="*/ 21 w 58"/>
                <a:gd name="T13" fmla="*/ 1 h 60"/>
                <a:gd name="T14" fmla="*/ 18 w 58"/>
                <a:gd name="T15" fmla="*/ 0 h 60"/>
                <a:gd name="T16" fmla="*/ 14 w 58"/>
                <a:gd name="T17" fmla="*/ 0 h 60"/>
                <a:gd name="T18" fmla="*/ 9 w 58"/>
                <a:gd name="T19" fmla="*/ 1 h 60"/>
                <a:gd name="T20" fmla="*/ 4 w 58"/>
                <a:gd name="T21" fmla="*/ 4 h 60"/>
                <a:gd name="T22" fmla="*/ 1 w 58"/>
                <a:gd name="T23" fmla="*/ 9 h 60"/>
                <a:gd name="T24" fmla="*/ 0 w 58"/>
                <a:gd name="T25" fmla="*/ 15 h 60"/>
                <a:gd name="T26" fmla="*/ 0 w 58"/>
                <a:gd name="T27" fmla="*/ 17 h 60"/>
                <a:gd name="T28" fmla="*/ 1 w 58"/>
                <a:gd name="T29" fmla="*/ 20 h 60"/>
                <a:gd name="T30" fmla="*/ 2 w 58"/>
                <a:gd name="T31" fmla="*/ 22 h 60"/>
                <a:gd name="T32" fmla="*/ 4 w 58"/>
                <a:gd name="T33" fmla="*/ 25 h 60"/>
                <a:gd name="T34" fmla="*/ 6 w 58"/>
                <a:gd name="T35" fmla="*/ 26 h 60"/>
                <a:gd name="T36" fmla="*/ 9 w 58"/>
                <a:gd name="T37" fmla="*/ 28 h 60"/>
                <a:gd name="T38" fmla="*/ 12 w 58"/>
                <a:gd name="T39" fmla="*/ 29 h 60"/>
                <a:gd name="T40" fmla="*/ 14 w 58"/>
                <a:gd name="T41" fmla="*/ 29 h 60"/>
                <a:gd name="T42" fmla="*/ 18 w 58"/>
                <a:gd name="T43" fmla="*/ 29 h 60"/>
                <a:gd name="T44" fmla="*/ 21 w 58"/>
                <a:gd name="T45" fmla="*/ 28 h 60"/>
                <a:gd name="T46" fmla="*/ 24 w 58"/>
                <a:gd name="T47" fmla="*/ 26 h 60"/>
                <a:gd name="T48" fmla="*/ 26 w 58"/>
                <a:gd name="T49" fmla="*/ 25 h 60"/>
                <a:gd name="T50" fmla="*/ 28 w 58"/>
                <a:gd name="T51" fmla="*/ 22 h 60"/>
                <a:gd name="T52" fmla="*/ 29 w 58"/>
                <a:gd name="T53" fmla="*/ 20 h 60"/>
                <a:gd name="T54" fmla="*/ 30 w 58"/>
                <a:gd name="T55" fmla="*/ 17 h 60"/>
                <a:gd name="T56" fmla="*/ 30 w 58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25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7 w 28"/>
                <a:gd name="T1" fmla="*/ 15 h 30"/>
                <a:gd name="T2" fmla="*/ 6 w 28"/>
                <a:gd name="T3" fmla="*/ 15 h 30"/>
                <a:gd name="T4" fmla="*/ 5 w 28"/>
                <a:gd name="T5" fmla="*/ 15 h 30"/>
                <a:gd name="T6" fmla="*/ 3 w 28"/>
                <a:gd name="T7" fmla="*/ 14 h 30"/>
                <a:gd name="T8" fmla="*/ 2 w 28"/>
                <a:gd name="T9" fmla="*/ 13 h 30"/>
                <a:gd name="T10" fmla="*/ 1 w 28"/>
                <a:gd name="T11" fmla="*/ 12 h 30"/>
                <a:gd name="T12" fmla="*/ 1 w 28"/>
                <a:gd name="T13" fmla="*/ 11 h 30"/>
                <a:gd name="T14" fmla="*/ 0 w 28"/>
                <a:gd name="T15" fmla="*/ 9 h 30"/>
                <a:gd name="T16" fmla="*/ 0 w 28"/>
                <a:gd name="T17" fmla="*/ 8 h 30"/>
                <a:gd name="T18" fmla="*/ 0 w 28"/>
                <a:gd name="T19" fmla="*/ 7 h 30"/>
                <a:gd name="T20" fmla="*/ 1 w 28"/>
                <a:gd name="T21" fmla="*/ 5 h 30"/>
                <a:gd name="T22" fmla="*/ 1 w 28"/>
                <a:gd name="T23" fmla="*/ 4 h 30"/>
                <a:gd name="T24" fmla="*/ 2 w 28"/>
                <a:gd name="T25" fmla="*/ 3 h 30"/>
                <a:gd name="T26" fmla="*/ 3 w 28"/>
                <a:gd name="T27" fmla="*/ 2 h 30"/>
                <a:gd name="T28" fmla="*/ 5 w 28"/>
                <a:gd name="T29" fmla="*/ 1 h 30"/>
                <a:gd name="T30" fmla="*/ 6 w 28"/>
                <a:gd name="T31" fmla="*/ 0 h 30"/>
                <a:gd name="T32" fmla="*/ 7 w 28"/>
                <a:gd name="T33" fmla="*/ 0 h 30"/>
                <a:gd name="T34" fmla="*/ 9 w 28"/>
                <a:gd name="T35" fmla="*/ 0 h 30"/>
                <a:gd name="T36" fmla="*/ 10 w 28"/>
                <a:gd name="T37" fmla="*/ 1 h 30"/>
                <a:gd name="T38" fmla="*/ 12 w 28"/>
                <a:gd name="T39" fmla="*/ 2 h 30"/>
                <a:gd name="T40" fmla="*/ 13 w 28"/>
                <a:gd name="T41" fmla="*/ 3 h 30"/>
                <a:gd name="T42" fmla="*/ 13 w 28"/>
                <a:gd name="T43" fmla="*/ 4 h 30"/>
                <a:gd name="T44" fmla="*/ 14 w 28"/>
                <a:gd name="T45" fmla="*/ 5 h 30"/>
                <a:gd name="T46" fmla="*/ 14 w 28"/>
                <a:gd name="T47" fmla="*/ 7 h 30"/>
                <a:gd name="T48" fmla="*/ 14 w 28"/>
                <a:gd name="T49" fmla="*/ 8 h 30"/>
                <a:gd name="T50" fmla="*/ 14 w 28"/>
                <a:gd name="T51" fmla="*/ 11 h 30"/>
                <a:gd name="T52" fmla="*/ 13 w 28"/>
                <a:gd name="T53" fmla="*/ 13 h 30"/>
                <a:gd name="T54" fmla="*/ 10 w 28"/>
                <a:gd name="T55" fmla="*/ 15 h 30"/>
                <a:gd name="T56" fmla="*/ 7 w 28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25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29 w 60"/>
                <a:gd name="T1" fmla="*/ 15 h 60"/>
                <a:gd name="T2" fmla="*/ 29 w 60"/>
                <a:gd name="T3" fmla="*/ 12 h 60"/>
                <a:gd name="T4" fmla="*/ 28 w 60"/>
                <a:gd name="T5" fmla="*/ 10 h 60"/>
                <a:gd name="T6" fmla="*/ 26 w 60"/>
                <a:gd name="T7" fmla="*/ 7 h 60"/>
                <a:gd name="T8" fmla="*/ 25 w 60"/>
                <a:gd name="T9" fmla="*/ 4 h 60"/>
                <a:gd name="T10" fmla="*/ 22 w 60"/>
                <a:gd name="T11" fmla="*/ 3 h 60"/>
                <a:gd name="T12" fmla="*/ 20 w 60"/>
                <a:gd name="T13" fmla="*/ 2 h 60"/>
                <a:gd name="T14" fmla="*/ 17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6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7 w 60"/>
                <a:gd name="T43" fmla="*/ 30 h 60"/>
                <a:gd name="T44" fmla="*/ 20 w 60"/>
                <a:gd name="T45" fmla="*/ 29 h 60"/>
                <a:gd name="T46" fmla="*/ 22 w 60"/>
                <a:gd name="T47" fmla="*/ 27 h 60"/>
                <a:gd name="T48" fmla="*/ 25 w 60"/>
                <a:gd name="T49" fmla="*/ 26 h 60"/>
                <a:gd name="T50" fmla="*/ 26 w 60"/>
                <a:gd name="T51" fmla="*/ 23 h 60"/>
                <a:gd name="T52" fmla="*/ 28 w 60"/>
                <a:gd name="T53" fmla="*/ 21 h 60"/>
                <a:gd name="T54" fmla="*/ 29 w 60"/>
                <a:gd name="T55" fmla="*/ 18 h 60"/>
                <a:gd name="T56" fmla="*/ 29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26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26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2 w 60"/>
                <a:gd name="T31" fmla="*/ 24 h 59"/>
                <a:gd name="T32" fmla="*/ 4 w 60"/>
                <a:gd name="T33" fmla="*/ 26 h 59"/>
                <a:gd name="T34" fmla="*/ 6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26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3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3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0 h 30"/>
                <a:gd name="T52" fmla="*/ 13 w 30"/>
                <a:gd name="T53" fmla="*/ 13 h 30"/>
                <a:gd name="T54" fmla="*/ 10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Freeform 26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30 w 60"/>
                <a:gd name="T1" fmla="*/ 14 h 57"/>
                <a:gd name="T2" fmla="*/ 30 w 60"/>
                <a:gd name="T3" fmla="*/ 12 h 57"/>
                <a:gd name="T4" fmla="*/ 29 w 60"/>
                <a:gd name="T5" fmla="*/ 9 h 57"/>
                <a:gd name="T6" fmla="*/ 27 w 60"/>
                <a:gd name="T7" fmla="*/ 6 h 57"/>
                <a:gd name="T8" fmla="*/ 25 w 60"/>
                <a:gd name="T9" fmla="*/ 4 h 57"/>
                <a:gd name="T10" fmla="*/ 23 w 60"/>
                <a:gd name="T11" fmla="*/ 2 h 57"/>
                <a:gd name="T12" fmla="*/ 21 w 60"/>
                <a:gd name="T13" fmla="*/ 1 h 57"/>
                <a:gd name="T14" fmla="*/ 18 w 60"/>
                <a:gd name="T15" fmla="*/ 0 h 57"/>
                <a:gd name="T16" fmla="*/ 15 w 60"/>
                <a:gd name="T17" fmla="*/ 0 h 57"/>
                <a:gd name="T18" fmla="*/ 9 w 60"/>
                <a:gd name="T19" fmla="*/ 1 h 57"/>
                <a:gd name="T20" fmla="*/ 5 w 60"/>
                <a:gd name="T21" fmla="*/ 4 h 57"/>
                <a:gd name="T22" fmla="*/ 1 w 60"/>
                <a:gd name="T23" fmla="*/ 9 h 57"/>
                <a:gd name="T24" fmla="*/ 0 w 60"/>
                <a:gd name="T25" fmla="*/ 14 h 57"/>
                <a:gd name="T26" fmla="*/ 1 w 60"/>
                <a:gd name="T27" fmla="*/ 17 h 57"/>
                <a:gd name="T28" fmla="*/ 1 w 60"/>
                <a:gd name="T29" fmla="*/ 20 h 57"/>
                <a:gd name="T30" fmla="*/ 2 w 60"/>
                <a:gd name="T31" fmla="*/ 23 h 57"/>
                <a:gd name="T32" fmla="*/ 4 w 60"/>
                <a:gd name="T33" fmla="*/ 25 h 57"/>
                <a:gd name="T34" fmla="*/ 6 w 60"/>
                <a:gd name="T35" fmla="*/ 27 h 57"/>
                <a:gd name="T36" fmla="*/ 9 w 60"/>
                <a:gd name="T37" fmla="*/ 28 h 57"/>
                <a:gd name="T38" fmla="*/ 12 w 60"/>
                <a:gd name="T39" fmla="*/ 29 h 57"/>
                <a:gd name="T40" fmla="*/ 15 w 60"/>
                <a:gd name="T41" fmla="*/ 29 h 57"/>
                <a:gd name="T42" fmla="*/ 18 w 60"/>
                <a:gd name="T43" fmla="*/ 29 h 57"/>
                <a:gd name="T44" fmla="*/ 21 w 60"/>
                <a:gd name="T45" fmla="*/ 28 h 57"/>
                <a:gd name="T46" fmla="*/ 23 w 60"/>
                <a:gd name="T47" fmla="*/ 27 h 57"/>
                <a:gd name="T48" fmla="*/ 25 w 60"/>
                <a:gd name="T49" fmla="*/ 25 h 57"/>
                <a:gd name="T50" fmla="*/ 27 w 60"/>
                <a:gd name="T51" fmla="*/ 23 h 57"/>
                <a:gd name="T52" fmla="*/ 29 w 60"/>
                <a:gd name="T53" fmla="*/ 20 h 57"/>
                <a:gd name="T54" fmla="*/ 30 w 60"/>
                <a:gd name="T55" fmla="*/ 17 h 57"/>
                <a:gd name="T56" fmla="*/ 30 w 60"/>
                <a:gd name="T57" fmla="*/ 1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Freeform 26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8 w 30"/>
                <a:gd name="T1" fmla="*/ 14 h 27"/>
                <a:gd name="T2" fmla="*/ 6 w 30"/>
                <a:gd name="T3" fmla="*/ 14 h 27"/>
                <a:gd name="T4" fmla="*/ 5 w 30"/>
                <a:gd name="T5" fmla="*/ 13 h 27"/>
                <a:gd name="T6" fmla="*/ 4 w 30"/>
                <a:gd name="T7" fmla="*/ 13 h 27"/>
                <a:gd name="T8" fmla="*/ 2 w 30"/>
                <a:gd name="T9" fmla="*/ 12 h 27"/>
                <a:gd name="T10" fmla="*/ 1 w 30"/>
                <a:gd name="T11" fmla="*/ 11 h 27"/>
                <a:gd name="T12" fmla="*/ 1 w 30"/>
                <a:gd name="T13" fmla="*/ 9 h 27"/>
                <a:gd name="T14" fmla="*/ 0 w 30"/>
                <a:gd name="T15" fmla="*/ 8 h 27"/>
                <a:gd name="T16" fmla="*/ 0 w 30"/>
                <a:gd name="T17" fmla="*/ 6 h 27"/>
                <a:gd name="T18" fmla="*/ 0 w 30"/>
                <a:gd name="T19" fmla="*/ 5 h 27"/>
                <a:gd name="T20" fmla="*/ 1 w 30"/>
                <a:gd name="T21" fmla="*/ 4 h 27"/>
                <a:gd name="T22" fmla="*/ 1 w 30"/>
                <a:gd name="T23" fmla="*/ 2 h 27"/>
                <a:gd name="T24" fmla="*/ 2 w 30"/>
                <a:gd name="T25" fmla="*/ 1 h 27"/>
                <a:gd name="T26" fmla="*/ 4 w 30"/>
                <a:gd name="T27" fmla="*/ 1 h 27"/>
                <a:gd name="T28" fmla="*/ 5 w 30"/>
                <a:gd name="T29" fmla="*/ 0 h 27"/>
                <a:gd name="T30" fmla="*/ 6 w 30"/>
                <a:gd name="T31" fmla="*/ 0 h 27"/>
                <a:gd name="T32" fmla="*/ 8 w 30"/>
                <a:gd name="T33" fmla="*/ 0 h 27"/>
                <a:gd name="T34" fmla="*/ 9 w 30"/>
                <a:gd name="T35" fmla="*/ 0 h 27"/>
                <a:gd name="T36" fmla="*/ 10 w 30"/>
                <a:gd name="T37" fmla="*/ 0 h 27"/>
                <a:gd name="T38" fmla="*/ 12 w 30"/>
                <a:gd name="T39" fmla="*/ 1 h 27"/>
                <a:gd name="T40" fmla="*/ 13 w 30"/>
                <a:gd name="T41" fmla="*/ 1 h 27"/>
                <a:gd name="T42" fmla="*/ 13 w 30"/>
                <a:gd name="T43" fmla="*/ 2 h 27"/>
                <a:gd name="T44" fmla="*/ 15 w 30"/>
                <a:gd name="T45" fmla="*/ 4 h 27"/>
                <a:gd name="T46" fmla="*/ 15 w 30"/>
                <a:gd name="T47" fmla="*/ 5 h 27"/>
                <a:gd name="T48" fmla="*/ 15 w 30"/>
                <a:gd name="T49" fmla="*/ 6 h 27"/>
                <a:gd name="T50" fmla="*/ 15 w 30"/>
                <a:gd name="T51" fmla="*/ 9 h 27"/>
                <a:gd name="T52" fmla="*/ 13 w 30"/>
                <a:gd name="T53" fmla="*/ 12 h 27"/>
                <a:gd name="T54" fmla="*/ 10 w 30"/>
                <a:gd name="T55" fmla="*/ 13 h 27"/>
                <a:gd name="T56" fmla="*/ 8 w 30"/>
                <a:gd name="T57" fmla="*/ 1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26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26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1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26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4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0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26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3 h 30"/>
                <a:gd name="T8" fmla="*/ 3 w 29"/>
                <a:gd name="T9" fmla="*/ 13 h 30"/>
                <a:gd name="T10" fmla="*/ 2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6 h 30"/>
                <a:gd name="T20" fmla="*/ 1 w 29"/>
                <a:gd name="T21" fmla="*/ 5 h 30"/>
                <a:gd name="T22" fmla="*/ 2 w 29"/>
                <a:gd name="T23" fmla="*/ 4 h 30"/>
                <a:gd name="T24" fmla="*/ 3 w 29"/>
                <a:gd name="T25" fmla="*/ 3 h 30"/>
                <a:gd name="T26" fmla="*/ 4 w 29"/>
                <a:gd name="T27" fmla="*/ 1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1 h 30"/>
                <a:gd name="T40" fmla="*/ 13 w 29"/>
                <a:gd name="T41" fmla="*/ 3 h 30"/>
                <a:gd name="T42" fmla="*/ 14 w 29"/>
                <a:gd name="T43" fmla="*/ 4 h 30"/>
                <a:gd name="T44" fmla="*/ 14 w 29"/>
                <a:gd name="T45" fmla="*/ 5 h 30"/>
                <a:gd name="T46" fmla="*/ 15 w 29"/>
                <a:gd name="T47" fmla="*/ 6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Freeform 26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30 w 59"/>
                <a:gd name="T1" fmla="*/ 14 h 59"/>
                <a:gd name="T2" fmla="*/ 29 w 59"/>
                <a:gd name="T3" fmla="*/ 11 h 59"/>
                <a:gd name="T4" fmla="*/ 29 w 59"/>
                <a:gd name="T5" fmla="*/ 9 h 59"/>
                <a:gd name="T6" fmla="*/ 27 w 59"/>
                <a:gd name="T7" fmla="*/ 6 h 59"/>
                <a:gd name="T8" fmla="*/ 25 w 59"/>
                <a:gd name="T9" fmla="*/ 4 h 59"/>
                <a:gd name="T10" fmla="*/ 23 w 59"/>
                <a:gd name="T11" fmla="*/ 2 h 59"/>
                <a:gd name="T12" fmla="*/ 21 w 59"/>
                <a:gd name="T13" fmla="*/ 1 h 59"/>
                <a:gd name="T14" fmla="*/ 18 w 59"/>
                <a:gd name="T15" fmla="*/ 0 h 59"/>
                <a:gd name="T16" fmla="*/ 15 w 59"/>
                <a:gd name="T17" fmla="*/ 0 h 59"/>
                <a:gd name="T18" fmla="*/ 9 w 59"/>
                <a:gd name="T19" fmla="*/ 1 h 59"/>
                <a:gd name="T20" fmla="*/ 5 w 59"/>
                <a:gd name="T21" fmla="*/ 4 h 59"/>
                <a:gd name="T22" fmla="*/ 1 w 59"/>
                <a:gd name="T23" fmla="*/ 8 h 59"/>
                <a:gd name="T24" fmla="*/ 0 w 59"/>
                <a:gd name="T25" fmla="*/ 14 h 59"/>
                <a:gd name="T26" fmla="*/ 1 w 59"/>
                <a:gd name="T27" fmla="*/ 17 h 59"/>
                <a:gd name="T28" fmla="*/ 1 w 59"/>
                <a:gd name="T29" fmla="*/ 20 h 59"/>
                <a:gd name="T30" fmla="*/ 3 w 59"/>
                <a:gd name="T31" fmla="*/ 23 h 59"/>
                <a:gd name="T32" fmla="*/ 5 w 59"/>
                <a:gd name="T33" fmla="*/ 25 h 59"/>
                <a:gd name="T34" fmla="*/ 7 w 59"/>
                <a:gd name="T35" fmla="*/ 27 h 59"/>
                <a:gd name="T36" fmla="*/ 9 w 59"/>
                <a:gd name="T37" fmla="*/ 28 h 59"/>
                <a:gd name="T38" fmla="*/ 12 w 59"/>
                <a:gd name="T39" fmla="*/ 29 h 59"/>
                <a:gd name="T40" fmla="*/ 15 w 59"/>
                <a:gd name="T41" fmla="*/ 29 h 59"/>
                <a:gd name="T42" fmla="*/ 18 w 59"/>
                <a:gd name="T43" fmla="*/ 29 h 59"/>
                <a:gd name="T44" fmla="*/ 21 w 59"/>
                <a:gd name="T45" fmla="*/ 28 h 59"/>
                <a:gd name="T46" fmla="*/ 23 w 59"/>
                <a:gd name="T47" fmla="*/ 27 h 59"/>
                <a:gd name="T48" fmla="*/ 25 w 59"/>
                <a:gd name="T49" fmla="*/ 25 h 59"/>
                <a:gd name="T50" fmla="*/ 27 w 59"/>
                <a:gd name="T51" fmla="*/ 23 h 59"/>
                <a:gd name="T52" fmla="*/ 29 w 59"/>
                <a:gd name="T53" fmla="*/ 20 h 59"/>
                <a:gd name="T54" fmla="*/ 29 w 59"/>
                <a:gd name="T55" fmla="*/ 17 h 59"/>
                <a:gd name="T56" fmla="*/ 30 w 59"/>
                <a:gd name="T57" fmla="*/ 1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27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8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1 w 29"/>
                <a:gd name="T11" fmla="*/ 11 h 29"/>
                <a:gd name="T12" fmla="*/ 1 w 29"/>
                <a:gd name="T13" fmla="*/ 10 h 29"/>
                <a:gd name="T14" fmla="*/ 0 w 29"/>
                <a:gd name="T15" fmla="*/ 8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1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0 h 29"/>
                <a:gd name="T30" fmla="*/ 6 w 29"/>
                <a:gd name="T31" fmla="*/ 0 h 29"/>
                <a:gd name="T32" fmla="*/ 8 w 29"/>
                <a:gd name="T33" fmla="*/ 0 h 29"/>
                <a:gd name="T34" fmla="*/ 9 w 29"/>
                <a:gd name="T35" fmla="*/ 0 h 29"/>
                <a:gd name="T36" fmla="*/ 10 w 29"/>
                <a:gd name="T37" fmla="*/ 0 h 29"/>
                <a:gd name="T38" fmla="*/ 12 w 29"/>
                <a:gd name="T39" fmla="*/ 1 h 29"/>
                <a:gd name="T40" fmla="*/ 13 w 29"/>
                <a:gd name="T41" fmla="*/ 2 h 29"/>
                <a:gd name="T42" fmla="*/ 13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8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27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6 h 59"/>
                <a:gd name="T8" fmla="*/ 26 w 60"/>
                <a:gd name="T9" fmla="*/ 4 h 59"/>
                <a:gd name="T10" fmla="*/ 24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3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0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Freeform 27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8 h 29"/>
                <a:gd name="T16" fmla="*/ 0 w 30"/>
                <a:gd name="T17" fmla="*/ 7 h 29"/>
                <a:gd name="T18" fmla="*/ 0 w 30"/>
                <a:gd name="T19" fmla="*/ 5 h 29"/>
                <a:gd name="T20" fmla="*/ 1 w 30"/>
                <a:gd name="T21" fmla="*/ 4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0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0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4 h 29"/>
                <a:gd name="T46" fmla="*/ 15 w 30"/>
                <a:gd name="T47" fmla="*/ 5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Freeform 27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29 w 60"/>
                <a:gd name="T3" fmla="*/ 12 h 60"/>
                <a:gd name="T4" fmla="*/ 29 w 60"/>
                <a:gd name="T5" fmla="*/ 9 h 60"/>
                <a:gd name="T6" fmla="*/ 28 w 60"/>
                <a:gd name="T7" fmla="*/ 7 h 60"/>
                <a:gd name="T8" fmla="*/ 26 w 60"/>
                <a:gd name="T9" fmla="*/ 5 h 60"/>
                <a:gd name="T10" fmla="*/ 24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8 h 60"/>
                <a:gd name="T48" fmla="*/ 26 w 60"/>
                <a:gd name="T49" fmla="*/ 26 h 60"/>
                <a:gd name="T50" fmla="*/ 28 w 60"/>
                <a:gd name="T51" fmla="*/ 24 h 60"/>
                <a:gd name="T52" fmla="*/ 29 w 60"/>
                <a:gd name="T53" fmla="*/ 21 h 60"/>
                <a:gd name="T54" fmla="*/ 29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27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4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4 w 30"/>
                <a:gd name="T51" fmla="*/ 10 h 29"/>
                <a:gd name="T52" fmla="*/ 13 w 30"/>
                <a:gd name="T53" fmla="*/ 12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27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9 h 59"/>
                <a:gd name="T38" fmla="*/ 12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27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27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30 w 58"/>
                <a:gd name="T1" fmla="*/ 14 h 58"/>
                <a:gd name="T2" fmla="*/ 30 w 58"/>
                <a:gd name="T3" fmla="*/ 12 h 58"/>
                <a:gd name="T4" fmla="*/ 29 w 58"/>
                <a:gd name="T5" fmla="*/ 9 h 58"/>
                <a:gd name="T6" fmla="*/ 28 w 58"/>
                <a:gd name="T7" fmla="*/ 6 h 58"/>
                <a:gd name="T8" fmla="*/ 26 w 58"/>
                <a:gd name="T9" fmla="*/ 4 h 58"/>
                <a:gd name="T10" fmla="*/ 24 w 58"/>
                <a:gd name="T11" fmla="*/ 2 h 58"/>
                <a:gd name="T12" fmla="*/ 21 w 58"/>
                <a:gd name="T13" fmla="*/ 1 h 58"/>
                <a:gd name="T14" fmla="*/ 18 w 58"/>
                <a:gd name="T15" fmla="*/ 0 h 58"/>
                <a:gd name="T16" fmla="*/ 14 w 58"/>
                <a:gd name="T17" fmla="*/ 0 h 58"/>
                <a:gd name="T18" fmla="*/ 9 w 58"/>
                <a:gd name="T19" fmla="*/ 1 h 58"/>
                <a:gd name="T20" fmla="*/ 4 w 58"/>
                <a:gd name="T21" fmla="*/ 4 h 58"/>
                <a:gd name="T22" fmla="*/ 1 w 58"/>
                <a:gd name="T23" fmla="*/ 9 h 58"/>
                <a:gd name="T24" fmla="*/ 0 w 58"/>
                <a:gd name="T25" fmla="*/ 14 h 58"/>
                <a:gd name="T26" fmla="*/ 0 w 58"/>
                <a:gd name="T27" fmla="*/ 18 h 58"/>
                <a:gd name="T28" fmla="*/ 1 w 58"/>
                <a:gd name="T29" fmla="*/ 21 h 58"/>
                <a:gd name="T30" fmla="*/ 2 w 58"/>
                <a:gd name="T31" fmla="*/ 24 h 58"/>
                <a:gd name="T32" fmla="*/ 4 w 58"/>
                <a:gd name="T33" fmla="*/ 26 h 58"/>
                <a:gd name="T34" fmla="*/ 6 w 58"/>
                <a:gd name="T35" fmla="*/ 28 h 58"/>
                <a:gd name="T36" fmla="*/ 9 w 58"/>
                <a:gd name="T37" fmla="*/ 29 h 58"/>
                <a:gd name="T38" fmla="*/ 12 w 58"/>
                <a:gd name="T39" fmla="*/ 30 h 58"/>
                <a:gd name="T40" fmla="*/ 14 w 58"/>
                <a:gd name="T41" fmla="*/ 30 h 58"/>
                <a:gd name="T42" fmla="*/ 18 w 58"/>
                <a:gd name="T43" fmla="*/ 30 h 58"/>
                <a:gd name="T44" fmla="*/ 21 w 58"/>
                <a:gd name="T45" fmla="*/ 29 h 58"/>
                <a:gd name="T46" fmla="*/ 24 w 58"/>
                <a:gd name="T47" fmla="*/ 28 h 58"/>
                <a:gd name="T48" fmla="*/ 26 w 58"/>
                <a:gd name="T49" fmla="*/ 26 h 58"/>
                <a:gd name="T50" fmla="*/ 28 w 58"/>
                <a:gd name="T51" fmla="*/ 24 h 58"/>
                <a:gd name="T52" fmla="*/ 29 w 58"/>
                <a:gd name="T53" fmla="*/ 21 h 58"/>
                <a:gd name="T54" fmla="*/ 30 w 58"/>
                <a:gd name="T55" fmla="*/ 18 h 58"/>
                <a:gd name="T56" fmla="*/ 30 w 58"/>
                <a:gd name="T57" fmla="*/ 1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27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7 w 29"/>
                <a:gd name="T1" fmla="*/ 14 h 28"/>
                <a:gd name="T2" fmla="*/ 6 w 29"/>
                <a:gd name="T3" fmla="*/ 14 h 28"/>
                <a:gd name="T4" fmla="*/ 5 w 29"/>
                <a:gd name="T5" fmla="*/ 14 h 28"/>
                <a:gd name="T6" fmla="*/ 3 w 29"/>
                <a:gd name="T7" fmla="*/ 13 h 28"/>
                <a:gd name="T8" fmla="*/ 2 w 29"/>
                <a:gd name="T9" fmla="*/ 12 h 28"/>
                <a:gd name="T10" fmla="*/ 1 w 29"/>
                <a:gd name="T11" fmla="*/ 11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7 h 28"/>
                <a:gd name="T18" fmla="*/ 0 w 29"/>
                <a:gd name="T19" fmla="*/ 6 h 28"/>
                <a:gd name="T20" fmla="*/ 1 w 29"/>
                <a:gd name="T21" fmla="*/ 4 h 28"/>
                <a:gd name="T22" fmla="*/ 1 w 29"/>
                <a:gd name="T23" fmla="*/ 3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2 w 29"/>
                <a:gd name="T39" fmla="*/ 1 h 28"/>
                <a:gd name="T40" fmla="*/ 13 w 29"/>
                <a:gd name="T41" fmla="*/ 2 h 28"/>
                <a:gd name="T42" fmla="*/ 13 w 29"/>
                <a:gd name="T43" fmla="*/ 3 h 28"/>
                <a:gd name="T44" fmla="*/ 14 w 29"/>
                <a:gd name="T45" fmla="*/ 4 h 28"/>
                <a:gd name="T46" fmla="*/ 14 w 29"/>
                <a:gd name="T47" fmla="*/ 6 h 28"/>
                <a:gd name="T48" fmla="*/ 14 w 29"/>
                <a:gd name="T49" fmla="*/ 7 h 28"/>
                <a:gd name="T50" fmla="*/ 14 w 29"/>
                <a:gd name="T51" fmla="*/ 10 h 28"/>
                <a:gd name="T52" fmla="*/ 13 w 29"/>
                <a:gd name="T53" fmla="*/ 12 h 28"/>
                <a:gd name="T54" fmla="*/ 10 w 29"/>
                <a:gd name="T55" fmla="*/ 14 h 28"/>
                <a:gd name="T56" fmla="*/ 7 w 29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27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6 h 60"/>
                <a:gd name="T8" fmla="*/ 25 w 60"/>
                <a:gd name="T9" fmla="*/ 4 h 60"/>
                <a:gd name="T10" fmla="*/ 23 w 60"/>
                <a:gd name="T11" fmla="*/ 2 h 60"/>
                <a:gd name="T12" fmla="*/ 21 w 60"/>
                <a:gd name="T13" fmla="*/ 1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4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5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7 h 60"/>
                <a:gd name="T48" fmla="*/ 25 w 60"/>
                <a:gd name="T49" fmla="*/ 25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28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8 w 30"/>
                <a:gd name="T1" fmla="*/ 15 h 28"/>
                <a:gd name="T2" fmla="*/ 6 w 30"/>
                <a:gd name="T3" fmla="*/ 15 h 28"/>
                <a:gd name="T4" fmla="*/ 5 w 30"/>
                <a:gd name="T5" fmla="*/ 14 h 28"/>
                <a:gd name="T6" fmla="*/ 4 w 30"/>
                <a:gd name="T7" fmla="*/ 14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4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0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4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1 h 28"/>
                <a:gd name="T52" fmla="*/ 13 w 30"/>
                <a:gd name="T53" fmla="*/ 13 h 28"/>
                <a:gd name="T54" fmla="*/ 10 w 30"/>
                <a:gd name="T55" fmla="*/ 14 h 28"/>
                <a:gd name="T56" fmla="*/ 8 w 30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28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28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1 h 30"/>
                <a:gd name="T14" fmla="*/ 0 w 30"/>
                <a:gd name="T15" fmla="*/ 10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28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28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3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1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28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8 h 59"/>
                <a:gd name="T48" fmla="*/ 26 w 60"/>
                <a:gd name="T49" fmla="*/ 26 h 59"/>
                <a:gd name="T50" fmla="*/ 28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28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6 w 30"/>
                <a:gd name="T5" fmla="*/ 14 h 29"/>
                <a:gd name="T6" fmla="*/ 4 w 30"/>
                <a:gd name="T7" fmla="*/ 14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2 h 29"/>
                <a:gd name="T28" fmla="*/ 6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10 w 30"/>
                <a:gd name="T35" fmla="*/ 0 h 29"/>
                <a:gd name="T36" fmla="*/ 11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28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30 w 59"/>
                <a:gd name="T3" fmla="*/ 12 h 60"/>
                <a:gd name="T4" fmla="*/ 29 w 59"/>
                <a:gd name="T5" fmla="*/ 9 h 60"/>
                <a:gd name="T6" fmla="*/ 28 w 59"/>
                <a:gd name="T7" fmla="*/ 6 h 60"/>
                <a:gd name="T8" fmla="*/ 26 w 59"/>
                <a:gd name="T9" fmla="*/ 4 h 60"/>
                <a:gd name="T10" fmla="*/ 24 w 59"/>
                <a:gd name="T11" fmla="*/ 2 h 60"/>
                <a:gd name="T12" fmla="*/ 21 w 59"/>
                <a:gd name="T13" fmla="*/ 1 h 60"/>
                <a:gd name="T14" fmla="*/ 18 w 59"/>
                <a:gd name="T15" fmla="*/ 0 h 60"/>
                <a:gd name="T16" fmla="*/ 15 w 59"/>
                <a:gd name="T17" fmla="*/ 0 h 60"/>
                <a:gd name="T18" fmla="*/ 10 w 59"/>
                <a:gd name="T19" fmla="*/ 1 h 60"/>
                <a:gd name="T20" fmla="*/ 5 w 59"/>
                <a:gd name="T21" fmla="*/ 4 h 60"/>
                <a:gd name="T22" fmla="*/ 2 w 59"/>
                <a:gd name="T23" fmla="*/ 9 h 60"/>
                <a:gd name="T24" fmla="*/ 0 w 59"/>
                <a:gd name="T25" fmla="*/ 15 h 60"/>
                <a:gd name="T26" fmla="*/ 0 w 59"/>
                <a:gd name="T27" fmla="*/ 18 h 60"/>
                <a:gd name="T28" fmla="*/ 2 w 59"/>
                <a:gd name="T29" fmla="*/ 21 h 60"/>
                <a:gd name="T30" fmla="*/ 3 w 59"/>
                <a:gd name="T31" fmla="*/ 23 h 60"/>
                <a:gd name="T32" fmla="*/ 5 w 59"/>
                <a:gd name="T33" fmla="*/ 25 h 60"/>
                <a:gd name="T34" fmla="*/ 7 w 59"/>
                <a:gd name="T35" fmla="*/ 27 h 60"/>
                <a:gd name="T36" fmla="*/ 10 w 59"/>
                <a:gd name="T37" fmla="*/ 29 h 60"/>
                <a:gd name="T38" fmla="*/ 13 w 59"/>
                <a:gd name="T39" fmla="*/ 29 h 60"/>
                <a:gd name="T40" fmla="*/ 15 w 59"/>
                <a:gd name="T41" fmla="*/ 30 h 60"/>
                <a:gd name="T42" fmla="*/ 18 w 59"/>
                <a:gd name="T43" fmla="*/ 29 h 60"/>
                <a:gd name="T44" fmla="*/ 21 w 59"/>
                <a:gd name="T45" fmla="*/ 29 h 60"/>
                <a:gd name="T46" fmla="*/ 24 w 59"/>
                <a:gd name="T47" fmla="*/ 27 h 60"/>
                <a:gd name="T48" fmla="*/ 26 w 59"/>
                <a:gd name="T49" fmla="*/ 25 h 60"/>
                <a:gd name="T50" fmla="*/ 28 w 59"/>
                <a:gd name="T51" fmla="*/ 23 h 60"/>
                <a:gd name="T52" fmla="*/ 29 w 59"/>
                <a:gd name="T53" fmla="*/ 21 h 60"/>
                <a:gd name="T54" fmla="*/ 30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28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7 w 29"/>
                <a:gd name="T1" fmla="*/ 15 h 28"/>
                <a:gd name="T2" fmla="*/ 6 w 29"/>
                <a:gd name="T3" fmla="*/ 15 h 28"/>
                <a:gd name="T4" fmla="*/ 5 w 29"/>
                <a:gd name="T5" fmla="*/ 14 h 28"/>
                <a:gd name="T6" fmla="*/ 3 w 29"/>
                <a:gd name="T7" fmla="*/ 14 h 28"/>
                <a:gd name="T8" fmla="*/ 2 w 29"/>
                <a:gd name="T9" fmla="*/ 13 h 28"/>
                <a:gd name="T10" fmla="*/ 1 w 29"/>
                <a:gd name="T11" fmla="*/ 12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8 h 28"/>
                <a:gd name="T18" fmla="*/ 0 w 29"/>
                <a:gd name="T19" fmla="*/ 6 h 28"/>
                <a:gd name="T20" fmla="*/ 1 w 29"/>
                <a:gd name="T21" fmla="*/ 5 h 28"/>
                <a:gd name="T22" fmla="*/ 1 w 29"/>
                <a:gd name="T23" fmla="*/ 4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1 w 29"/>
                <a:gd name="T39" fmla="*/ 1 h 28"/>
                <a:gd name="T40" fmla="*/ 13 w 29"/>
                <a:gd name="T41" fmla="*/ 2 h 28"/>
                <a:gd name="T42" fmla="*/ 13 w 29"/>
                <a:gd name="T43" fmla="*/ 4 h 28"/>
                <a:gd name="T44" fmla="*/ 14 w 29"/>
                <a:gd name="T45" fmla="*/ 5 h 28"/>
                <a:gd name="T46" fmla="*/ 14 w 29"/>
                <a:gd name="T47" fmla="*/ 6 h 28"/>
                <a:gd name="T48" fmla="*/ 14 w 29"/>
                <a:gd name="T49" fmla="*/ 8 h 28"/>
                <a:gd name="T50" fmla="*/ 14 w 29"/>
                <a:gd name="T51" fmla="*/ 11 h 28"/>
                <a:gd name="T52" fmla="*/ 13 w 29"/>
                <a:gd name="T53" fmla="*/ 13 h 28"/>
                <a:gd name="T54" fmla="*/ 10 w 29"/>
                <a:gd name="T55" fmla="*/ 14 h 28"/>
                <a:gd name="T56" fmla="*/ 7 w 29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28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29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29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29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Freeform 29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30 w 58"/>
                <a:gd name="T1" fmla="*/ 15 h 59"/>
                <a:gd name="T2" fmla="*/ 30 w 58"/>
                <a:gd name="T3" fmla="*/ 12 h 59"/>
                <a:gd name="T4" fmla="*/ 29 w 58"/>
                <a:gd name="T5" fmla="*/ 10 h 59"/>
                <a:gd name="T6" fmla="*/ 28 w 58"/>
                <a:gd name="T7" fmla="*/ 7 h 59"/>
                <a:gd name="T8" fmla="*/ 26 w 58"/>
                <a:gd name="T9" fmla="*/ 5 h 59"/>
                <a:gd name="T10" fmla="*/ 24 w 58"/>
                <a:gd name="T11" fmla="*/ 3 h 59"/>
                <a:gd name="T12" fmla="*/ 21 w 58"/>
                <a:gd name="T13" fmla="*/ 2 h 59"/>
                <a:gd name="T14" fmla="*/ 18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8 w 58"/>
                <a:gd name="T43" fmla="*/ 30 h 59"/>
                <a:gd name="T44" fmla="*/ 21 w 58"/>
                <a:gd name="T45" fmla="*/ 29 h 59"/>
                <a:gd name="T46" fmla="*/ 24 w 58"/>
                <a:gd name="T47" fmla="*/ 28 h 59"/>
                <a:gd name="T48" fmla="*/ 26 w 58"/>
                <a:gd name="T49" fmla="*/ 26 h 59"/>
                <a:gd name="T50" fmla="*/ 28 w 58"/>
                <a:gd name="T51" fmla="*/ 24 h 59"/>
                <a:gd name="T52" fmla="*/ 29 w 58"/>
                <a:gd name="T53" fmla="*/ 21 h 59"/>
                <a:gd name="T54" fmla="*/ 30 w 58"/>
                <a:gd name="T55" fmla="*/ 18 h 59"/>
                <a:gd name="T56" fmla="*/ 30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Freeform 29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7 w 28"/>
                <a:gd name="T1" fmla="*/ 14 h 29"/>
                <a:gd name="T2" fmla="*/ 6 w 28"/>
                <a:gd name="T3" fmla="*/ 14 h 29"/>
                <a:gd name="T4" fmla="*/ 5 w 28"/>
                <a:gd name="T5" fmla="*/ 14 h 29"/>
                <a:gd name="T6" fmla="*/ 3 w 28"/>
                <a:gd name="T7" fmla="*/ 13 h 29"/>
                <a:gd name="T8" fmla="*/ 2 w 28"/>
                <a:gd name="T9" fmla="*/ 12 h 29"/>
                <a:gd name="T10" fmla="*/ 1 w 28"/>
                <a:gd name="T11" fmla="*/ 11 h 29"/>
                <a:gd name="T12" fmla="*/ 1 w 28"/>
                <a:gd name="T13" fmla="*/ 10 h 29"/>
                <a:gd name="T14" fmla="*/ 0 w 28"/>
                <a:gd name="T15" fmla="*/ 9 h 29"/>
                <a:gd name="T16" fmla="*/ 0 w 28"/>
                <a:gd name="T17" fmla="*/ 7 h 29"/>
                <a:gd name="T18" fmla="*/ 0 w 28"/>
                <a:gd name="T19" fmla="*/ 6 h 29"/>
                <a:gd name="T20" fmla="*/ 1 w 28"/>
                <a:gd name="T21" fmla="*/ 4 h 29"/>
                <a:gd name="T22" fmla="*/ 1 w 28"/>
                <a:gd name="T23" fmla="*/ 3 h 29"/>
                <a:gd name="T24" fmla="*/ 2 w 28"/>
                <a:gd name="T25" fmla="*/ 2 h 29"/>
                <a:gd name="T26" fmla="*/ 3 w 28"/>
                <a:gd name="T27" fmla="*/ 1 h 29"/>
                <a:gd name="T28" fmla="*/ 5 w 28"/>
                <a:gd name="T29" fmla="*/ 1 h 29"/>
                <a:gd name="T30" fmla="*/ 6 w 28"/>
                <a:gd name="T31" fmla="*/ 0 h 29"/>
                <a:gd name="T32" fmla="*/ 7 w 28"/>
                <a:gd name="T33" fmla="*/ 0 h 29"/>
                <a:gd name="T34" fmla="*/ 9 w 28"/>
                <a:gd name="T35" fmla="*/ 0 h 29"/>
                <a:gd name="T36" fmla="*/ 10 w 28"/>
                <a:gd name="T37" fmla="*/ 1 h 29"/>
                <a:gd name="T38" fmla="*/ 12 w 28"/>
                <a:gd name="T39" fmla="*/ 1 h 29"/>
                <a:gd name="T40" fmla="*/ 13 w 28"/>
                <a:gd name="T41" fmla="*/ 2 h 29"/>
                <a:gd name="T42" fmla="*/ 13 w 28"/>
                <a:gd name="T43" fmla="*/ 3 h 29"/>
                <a:gd name="T44" fmla="*/ 14 w 28"/>
                <a:gd name="T45" fmla="*/ 4 h 29"/>
                <a:gd name="T46" fmla="*/ 14 w 28"/>
                <a:gd name="T47" fmla="*/ 6 h 29"/>
                <a:gd name="T48" fmla="*/ 14 w 28"/>
                <a:gd name="T49" fmla="*/ 7 h 29"/>
                <a:gd name="T50" fmla="*/ 14 w 28"/>
                <a:gd name="T51" fmla="*/ 10 h 29"/>
                <a:gd name="T52" fmla="*/ 13 w 28"/>
                <a:gd name="T53" fmla="*/ 12 h 29"/>
                <a:gd name="T54" fmla="*/ 10 w 28"/>
                <a:gd name="T55" fmla="*/ 14 h 29"/>
                <a:gd name="T56" fmla="*/ 7 w 28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29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30 w 60"/>
                <a:gd name="T1" fmla="*/ 16 h 58"/>
                <a:gd name="T2" fmla="*/ 30 w 60"/>
                <a:gd name="T3" fmla="*/ 12 h 58"/>
                <a:gd name="T4" fmla="*/ 29 w 60"/>
                <a:gd name="T5" fmla="*/ 9 h 58"/>
                <a:gd name="T6" fmla="*/ 27 w 60"/>
                <a:gd name="T7" fmla="*/ 6 h 58"/>
                <a:gd name="T8" fmla="*/ 26 w 60"/>
                <a:gd name="T9" fmla="*/ 4 h 58"/>
                <a:gd name="T10" fmla="*/ 23 w 60"/>
                <a:gd name="T11" fmla="*/ 2 h 58"/>
                <a:gd name="T12" fmla="*/ 21 w 60"/>
                <a:gd name="T13" fmla="*/ 1 h 58"/>
                <a:gd name="T14" fmla="*/ 18 w 60"/>
                <a:gd name="T15" fmla="*/ 0 h 58"/>
                <a:gd name="T16" fmla="*/ 15 w 60"/>
                <a:gd name="T17" fmla="*/ 0 h 58"/>
                <a:gd name="T18" fmla="*/ 9 w 60"/>
                <a:gd name="T19" fmla="*/ 1 h 58"/>
                <a:gd name="T20" fmla="*/ 4 w 60"/>
                <a:gd name="T21" fmla="*/ 4 h 58"/>
                <a:gd name="T22" fmla="*/ 1 w 60"/>
                <a:gd name="T23" fmla="*/ 9 h 58"/>
                <a:gd name="T24" fmla="*/ 0 w 60"/>
                <a:gd name="T25" fmla="*/ 16 h 58"/>
                <a:gd name="T26" fmla="*/ 1 w 60"/>
                <a:gd name="T27" fmla="*/ 18 h 58"/>
                <a:gd name="T28" fmla="*/ 1 w 60"/>
                <a:gd name="T29" fmla="*/ 21 h 58"/>
                <a:gd name="T30" fmla="*/ 2 w 60"/>
                <a:gd name="T31" fmla="*/ 24 h 58"/>
                <a:gd name="T32" fmla="*/ 4 w 60"/>
                <a:gd name="T33" fmla="*/ 26 h 58"/>
                <a:gd name="T34" fmla="*/ 6 w 60"/>
                <a:gd name="T35" fmla="*/ 28 h 58"/>
                <a:gd name="T36" fmla="*/ 9 w 60"/>
                <a:gd name="T37" fmla="*/ 29 h 58"/>
                <a:gd name="T38" fmla="*/ 12 w 60"/>
                <a:gd name="T39" fmla="*/ 30 h 58"/>
                <a:gd name="T40" fmla="*/ 15 w 60"/>
                <a:gd name="T41" fmla="*/ 30 h 58"/>
                <a:gd name="T42" fmla="*/ 18 w 60"/>
                <a:gd name="T43" fmla="*/ 30 h 58"/>
                <a:gd name="T44" fmla="*/ 21 w 60"/>
                <a:gd name="T45" fmla="*/ 29 h 58"/>
                <a:gd name="T46" fmla="*/ 23 w 60"/>
                <a:gd name="T47" fmla="*/ 28 h 58"/>
                <a:gd name="T48" fmla="*/ 26 w 60"/>
                <a:gd name="T49" fmla="*/ 26 h 58"/>
                <a:gd name="T50" fmla="*/ 27 w 60"/>
                <a:gd name="T51" fmla="*/ 24 h 58"/>
                <a:gd name="T52" fmla="*/ 29 w 60"/>
                <a:gd name="T53" fmla="*/ 21 h 58"/>
                <a:gd name="T54" fmla="*/ 30 w 60"/>
                <a:gd name="T55" fmla="*/ 18 h 58"/>
                <a:gd name="T56" fmla="*/ 30 w 60"/>
                <a:gd name="T57" fmla="*/ 1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29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8 w 30"/>
                <a:gd name="T1" fmla="*/ 14 h 28"/>
                <a:gd name="T2" fmla="*/ 6 w 30"/>
                <a:gd name="T3" fmla="*/ 14 h 28"/>
                <a:gd name="T4" fmla="*/ 5 w 30"/>
                <a:gd name="T5" fmla="*/ 14 h 28"/>
                <a:gd name="T6" fmla="*/ 4 w 30"/>
                <a:gd name="T7" fmla="*/ 13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7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3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1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3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7 h 28"/>
                <a:gd name="T50" fmla="*/ 15 w 30"/>
                <a:gd name="T51" fmla="*/ 10 h 28"/>
                <a:gd name="T52" fmla="*/ 13 w 30"/>
                <a:gd name="T53" fmla="*/ 13 h 28"/>
                <a:gd name="T54" fmla="*/ 11 w 30"/>
                <a:gd name="T55" fmla="*/ 14 h 28"/>
                <a:gd name="T56" fmla="*/ 8 w 30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Freeform 29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10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2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2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29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3 w 30"/>
                <a:gd name="T43" fmla="*/ 3 h 29"/>
                <a:gd name="T44" fmla="*/ 15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Freeform 29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5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5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30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30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9 w 58"/>
                <a:gd name="T1" fmla="*/ 15 h 59"/>
                <a:gd name="T2" fmla="*/ 29 w 58"/>
                <a:gd name="T3" fmla="*/ 12 h 59"/>
                <a:gd name="T4" fmla="*/ 28 w 58"/>
                <a:gd name="T5" fmla="*/ 10 h 59"/>
                <a:gd name="T6" fmla="*/ 27 w 58"/>
                <a:gd name="T7" fmla="*/ 7 h 59"/>
                <a:gd name="T8" fmla="*/ 25 w 58"/>
                <a:gd name="T9" fmla="*/ 5 h 59"/>
                <a:gd name="T10" fmla="*/ 23 w 58"/>
                <a:gd name="T11" fmla="*/ 3 h 59"/>
                <a:gd name="T12" fmla="*/ 20 w 58"/>
                <a:gd name="T13" fmla="*/ 2 h 59"/>
                <a:gd name="T14" fmla="*/ 17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7 w 58"/>
                <a:gd name="T43" fmla="*/ 30 h 59"/>
                <a:gd name="T44" fmla="*/ 20 w 58"/>
                <a:gd name="T45" fmla="*/ 29 h 59"/>
                <a:gd name="T46" fmla="*/ 23 w 58"/>
                <a:gd name="T47" fmla="*/ 28 h 59"/>
                <a:gd name="T48" fmla="*/ 25 w 58"/>
                <a:gd name="T49" fmla="*/ 26 h 59"/>
                <a:gd name="T50" fmla="*/ 27 w 58"/>
                <a:gd name="T51" fmla="*/ 24 h 59"/>
                <a:gd name="T52" fmla="*/ 28 w 58"/>
                <a:gd name="T53" fmla="*/ 21 h 59"/>
                <a:gd name="T54" fmla="*/ 29 w 58"/>
                <a:gd name="T55" fmla="*/ 18 h 59"/>
                <a:gd name="T56" fmla="*/ 29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30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7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2 w 29"/>
                <a:gd name="T11" fmla="*/ 11 h 29"/>
                <a:gd name="T12" fmla="*/ 1 w 29"/>
                <a:gd name="T13" fmla="*/ 10 h 29"/>
                <a:gd name="T14" fmla="*/ 0 w 29"/>
                <a:gd name="T15" fmla="*/ 9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2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1 h 29"/>
                <a:gd name="T30" fmla="*/ 6 w 29"/>
                <a:gd name="T31" fmla="*/ 0 h 29"/>
                <a:gd name="T32" fmla="*/ 7 w 29"/>
                <a:gd name="T33" fmla="*/ 0 h 29"/>
                <a:gd name="T34" fmla="*/ 9 w 29"/>
                <a:gd name="T35" fmla="*/ 0 h 29"/>
                <a:gd name="T36" fmla="*/ 10 w 29"/>
                <a:gd name="T37" fmla="*/ 1 h 29"/>
                <a:gd name="T38" fmla="*/ 11 w 29"/>
                <a:gd name="T39" fmla="*/ 1 h 29"/>
                <a:gd name="T40" fmla="*/ 13 w 29"/>
                <a:gd name="T41" fmla="*/ 2 h 29"/>
                <a:gd name="T42" fmla="*/ 14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7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Freeform 30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30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434" name="Text Box 306"/>
          <p:cNvSpPr txBox="1">
            <a:spLocks noChangeArrowheads="1"/>
          </p:cNvSpPr>
          <p:nvPr/>
        </p:nvSpPr>
        <p:spPr bwMode="auto">
          <a:xfrm>
            <a:off x="3429000" y="56388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3 + 0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8435" name="Text Box 307"/>
          <p:cNvSpPr txBox="1">
            <a:spLocks noChangeArrowheads="1"/>
          </p:cNvSpPr>
          <p:nvPr/>
        </p:nvSpPr>
        <p:spPr bwMode="auto">
          <a:xfrm>
            <a:off x="5029200" y="56388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3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98" name="Picture 4" descr="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98" y="1341437"/>
            <a:ext cx="60198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4" grpId="0"/>
      <p:bldP spid="484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12"/>
          <p:cNvSpPr>
            <a:spLocks noChangeArrowheads="1"/>
          </p:cNvSpPr>
          <p:nvPr/>
        </p:nvSpPr>
        <p:spPr bwMode="auto">
          <a:xfrm>
            <a:off x="3962400" y="3733800"/>
            <a:ext cx="34290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2209800"/>
            <a:ext cx="2895600" cy="1676400"/>
            <a:chOff x="1676400" y="2057400"/>
            <a:chExt cx="2895600" cy="1676400"/>
          </a:xfrm>
        </p:grpSpPr>
        <p:sp>
          <p:nvSpPr>
            <p:cNvPr id="12291" name="Oval 14"/>
            <p:cNvSpPr>
              <a:spLocks noChangeArrowheads="1"/>
            </p:cNvSpPr>
            <p:nvPr/>
          </p:nvSpPr>
          <p:spPr bwMode="auto">
            <a:xfrm>
              <a:off x="1676400" y="2057400"/>
              <a:ext cx="2895600" cy="1676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" name="Oval 16"/>
            <p:cNvSpPr>
              <a:spLocks noChangeArrowheads="1"/>
            </p:cNvSpPr>
            <p:nvPr/>
          </p:nvSpPr>
          <p:spPr bwMode="auto">
            <a:xfrm>
              <a:off x="2209800" y="2438400"/>
              <a:ext cx="1981200" cy="914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20"/>
          <p:cNvSpPr>
            <a:spLocks noGrp="1" noRot="1" noChangeArrowheads="1"/>
          </p:cNvSpPr>
          <p:nvPr>
            <p:ph type="title"/>
          </p:nvPr>
        </p:nvSpPr>
        <p:spPr>
          <a:xfrm>
            <a:off x="758825" y="-457200"/>
            <a:ext cx="8385175" cy="1431925"/>
          </a:xfrm>
          <a:noFill/>
        </p:spPr>
        <p:txBody>
          <a:bodyPr/>
          <a:lstStyle/>
          <a:p>
            <a:pPr eaLnBrk="1" hangingPunct="1"/>
            <a:r>
              <a:rPr lang="vi-VN" sz="3600" b="1" dirty="0" smtClean="0">
                <a:solidFill>
                  <a:srgbClr val="0000FF"/>
                </a:solidFill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</a:rPr>
              <a:t>8</a:t>
            </a:r>
            <a:endParaRPr 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12297" name="Text Box 21"/>
          <p:cNvSpPr txBox="1">
            <a:spLocks noChangeArrowheads="1"/>
          </p:cNvSpPr>
          <p:nvPr/>
        </p:nvSpPr>
        <p:spPr bwMode="auto">
          <a:xfrm>
            <a:off x="1219200" y="762000"/>
            <a:ext cx="655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.VnTime" pitchFamily="34" charset="0"/>
              </a:rPr>
              <a:t>Toán</a:t>
            </a:r>
            <a:r>
              <a:rPr lang="en-US" sz="40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        </a:t>
            </a:r>
            <a:endParaRPr lang="vi-VN" sz="4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3429000" y="56388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0 + 3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5029200" y="56388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3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2743200" y="1371600"/>
            <a:ext cx="49295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0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phép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cộng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endParaRPr lang="vi-VN" sz="36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4" grpId="0"/>
      <p:bldP spid="46106" grpId="0"/>
      <p:bldP spid="46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-457200"/>
            <a:ext cx="8382000" cy="1431925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3962400" y="0"/>
            <a:ext cx="167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4000" dirty="0" smtClean="0">
                <a:solidFill>
                  <a:srgbClr val="0000FF"/>
                </a:solidFill>
                <a:latin typeface=".VnTime" pitchFamily="34" charset="0"/>
              </a:rPr>
              <a:t>             </a:t>
            </a:r>
            <a:r>
              <a:rPr lang="en-US" sz="4000" b="1" dirty="0" err="1" smtClean="0">
                <a:solidFill>
                  <a:srgbClr val="0000FF"/>
                </a:solidFill>
                <a:latin typeface=".VnTime" pitchFamily="34" charset="0"/>
              </a:rPr>
              <a:t>Toán</a:t>
            </a:r>
            <a:r>
              <a:rPr lang="en-US" sz="40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        </a:t>
            </a:r>
            <a:endParaRPr lang="vi-VN" sz="4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209800" y="57912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3 + 0 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810000" y="57912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3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2743200" y="1143000"/>
            <a:ext cx="49295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0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phép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cộng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endParaRPr lang="vi-VN" sz="36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3319" name="Oval 13"/>
          <p:cNvSpPr>
            <a:spLocks noChangeArrowheads="1"/>
          </p:cNvSpPr>
          <p:nvPr/>
        </p:nvSpPr>
        <p:spPr bwMode="auto">
          <a:xfrm>
            <a:off x="1670844" y="2095500"/>
            <a:ext cx="61722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14"/>
          <p:cNvSpPr>
            <a:spLocks noChangeArrowheads="1"/>
          </p:cNvSpPr>
          <p:nvPr/>
        </p:nvSpPr>
        <p:spPr bwMode="auto">
          <a:xfrm rot="5400000">
            <a:off x="2933700" y="2367756"/>
            <a:ext cx="1752600" cy="18938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15"/>
          <p:cNvSpPr>
            <a:spLocks noChangeArrowheads="1"/>
          </p:cNvSpPr>
          <p:nvPr/>
        </p:nvSpPr>
        <p:spPr bwMode="auto">
          <a:xfrm>
            <a:off x="5486400" y="2705100"/>
            <a:ext cx="1504950" cy="133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6"/>
          <p:cNvSpPr>
            <a:spLocks noChangeShapeType="1"/>
          </p:cNvSpPr>
          <p:nvPr/>
        </p:nvSpPr>
        <p:spPr bwMode="auto">
          <a:xfrm flipH="1">
            <a:off x="2743200" y="4038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>
            <a:off x="6553200" y="3962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>
            <a:off x="5105400" y="457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257800" y="57912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0 + 3 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858000" y="57912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3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2362200" y="49530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3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6934200" y="48768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0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4876800" y="51816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.VnTime" pitchFamily="34" charset="0"/>
              </a:rPr>
              <a:t>3</a:t>
            </a:r>
            <a:endParaRPr 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43300" y="2627833"/>
            <a:ext cx="533400" cy="593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94766" y="3276600"/>
            <a:ext cx="533400" cy="593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24200" y="3352800"/>
            <a:ext cx="533400" cy="593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283" grpId="0"/>
      <p:bldP spid="54292" grpId="0"/>
      <p:bldP spid="54293" grpId="0"/>
      <p:bldP spid="54294" grpId="0"/>
      <p:bldP spid="54295" grpId="0"/>
      <p:bldP spid="54296" grpId="0"/>
      <p:bldP spid="2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-457200"/>
            <a:ext cx="8385175" cy="1431925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655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latin typeface=".VnTime" pitchFamily="34" charset="0"/>
              </a:rPr>
              <a:t>                       </a:t>
            </a:r>
            <a:r>
              <a:rPr lang="en-US" sz="4000" b="1" dirty="0" err="1" smtClean="0">
                <a:latin typeface=".VnTime" pitchFamily="34" charset="0"/>
              </a:rPr>
              <a:t>Toán</a:t>
            </a:r>
            <a:r>
              <a:rPr lang="en-US" sz="4000" b="1" dirty="0" smtClean="0">
                <a:latin typeface=".VnTime" pitchFamily="34" charset="0"/>
              </a:rPr>
              <a:t> </a:t>
            </a:r>
            <a:endParaRPr lang="en-US" sz="4000" b="1" dirty="0">
              <a:latin typeface=".VnTime" pitchFamily="34" charset="0"/>
            </a:endParaRPr>
          </a:p>
          <a:p>
            <a:pPr eaLnBrk="1" hangingPunct="1"/>
            <a:r>
              <a:rPr lang="en-US" sz="4000" dirty="0">
                <a:latin typeface=".VnTime" pitchFamily="34" charset="0"/>
              </a:rPr>
              <a:t>           </a:t>
            </a:r>
            <a:endParaRPr lang="vi-VN" sz="4000" b="1" dirty="0">
              <a:latin typeface=".VnTime" pitchFamily="34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038600" y="49530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3 + 0 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638800" y="49530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3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43200" y="1143000"/>
            <a:ext cx="49295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latin typeface=".VnTime" pitchFamily="34" charset="0"/>
              </a:rPr>
              <a:t>Số</a:t>
            </a:r>
            <a:r>
              <a:rPr lang="en-US" sz="3600" b="1" dirty="0" smtClean="0">
                <a:latin typeface=".VnTime" pitchFamily="34" charset="0"/>
              </a:rPr>
              <a:t> 0 </a:t>
            </a:r>
            <a:r>
              <a:rPr lang="en-US" sz="3600" b="1" dirty="0" err="1" smtClean="0">
                <a:latin typeface=".VnTime" pitchFamily="34" charset="0"/>
              </a:rPr>
              <a:t>trong</a:t>
            </a:r>
            <a:r>
              <a:rPr lang="en-US" sz="3600" b="1" dirty="0" smtClean="0">
                <a:latin typeface=".VnTime" pitchFamily="34" charset="0"/>
              </a:rPr>
              <a:t> </a:t>
            </a:r>
            <a:r>
              <a:rPr lang="en-US" sz="3600" b="1" dirty="0" err="1" smtClean="0">
                <a:latin typeface=".VnTime" pitchFamily="34" charset="0"/>
              </a:rPr>
              <a:t>phép</a:t>
            </a:r>
            <a:r>
              <a:rPr lang="en-US" sz="3600" b="1" dirty="0" smtClean="0">
                <a:latin typeface=".VnTime" pitchFamily="34" charset="0"/>
              </a:rPr>
              <a:t> </a:t>
            </a:r>
            <a:r>
              <a:rPr lang="en-US" sz="3600" b="1" dirty="0" err="1" smtClean="0">
                <a:latin typeface=".VnTime" pitchFamily="34" charset="0"/>
              </a:rPr>
              <a:t>cộng</a:t>
            </a:r>
            <a:endParaRPr lang="vi-VN" sz="3600" b="1" dirty="0">
              <a:latin typeface=".VnTime" pitchFamily="34" charset="0"/>
            </a:endParaRPr>
          </a:p>
          <a:p>
            <a:pPr eaLnBrk="1" hangingPunct="1"/>
            <a:endParaRPr lang="vi-VN" sz="3600" dirty="0">
              <a:latin typeface=".VnTime" pitchFamily="34" charset="0"/>
            </a:endParaRP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4038600" y="54864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0 + 3  = 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5715000" y="5486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3</a:t>
            </a:r>
            <a:endParaRPr lang="vi-VN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4042462" y="6019800"/>
            <a:ext cx="2358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3 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+ 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0  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0 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+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6445250" y="60198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3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400" y="1889125"/>
            <a:ext cx="6172200" cy="2911475"/>
            <a:chOff x="1752600" y="1828800"/>
            <a:chExt cx="6172200" cy="3232150"/>
          </a:xfrm>
        </p:grpSpPr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1752600" y="1828800"/>
              <a:ext cx="6172200" cy="2057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 rot="5400000">
              <a:off x="2933700" y="1834356"/>
              <a:ext cx="1752600" cy="18938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5505450" y="2133600"/>
              <a:ext cx="1504950" cy="1333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2863056" y="3733800"/>
              <a:ext cx="413544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6553200" y="3505200"/>
              <a:ext cx="38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5105400" y="38862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2559050" y="4419600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 dirty="0">
                  <a:latin typeface=".VnTime" pitchFamily="34" charset="0"/>
                </a:rPr>
                <a:t>3</a:t>
              </a:r>
              <a:endParaRPr lang="vi-VN" sz="3600" b="1" dirty="0">
                <a:latin typeface=".VnTime" pitchFamily="34" charset="0"/>
              </a:endParaRP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6949412" y="4235450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 dirty="0">
                  <a:latin typeface=".VnTime" pitchFamily="34" charset="0"/>
                </a:rPr>
                <a:t>0</a:t>
              </a:r>
              <a:endParaRPr lang="vi-VN" sz="3600" b="1" dirty="0">
                <a:latin typeface=".VnTime" pitchFamily="34" charset="0"/>
              </a:endParaRP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4876800" y="4419600"/>
              <a:ext cx="381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 dirty="0">
                  <a:latin typeface=".VnTime" pitchFamily="34" charset="0"/>
                </a:rPr>
                <a:t>3</a:t>
              </a:r>
              <a:endParaRPr lang="vi-VN" sz="3600" b="1" dirty="0">
                <a:latin typeface=".VnTime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124200" y="2057400"/>
              <a:ext cx="1403966" cy="1318218"/>
              <a:chOff x="3124200" y="2323033"/>
              <a:chExt cx="1403966" cy="1318218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543300" y="2323033"/>
                <a:ext cx="533400" cy="5932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994766" y="2971800"/>
                <a:ext cx="533400" cy="5932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24200" y="3048000"/>
                <a:ext cx="533400" cy="5932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84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33" grpId="0"/>
      <p:bldP spid="124941" grpId="0"/>
      <p:bldP spid="124942" grpId="0"/>
      <p:bldP spid="124949" grpId="0"/>
      <p:bldP spid="1249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3276600" y="2971800"/>
            <a:ext cx="1892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2060"/>
                </a:solidFill>
                <a:latin typeface=".VnTime" pitchFamily="34" charset="0"/>
              </a:rPr>
              <a:t>3 + 0  =</a:t>
            </a:r>
            <a:r>
              <a:rPr lang="en-US" sz="3600" b="1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vi-VN" sz="36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5105400" y="3048000"/>
            <a:ext cx="412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2060"/>
                </a:solidFill>
                <a:latin typeface=".VnTime" pitchFamily="34" charset="0"/>
              </a:rPr>
              <a:t>3</a:t>
            </a:r>
            <a:endParaRPr 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5486400" y="4419600"/>
            <a:ext cx="412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2060"/>
                </a:solidFill>
                <a:latin typeface=".VnTime" pitchFamily="34" charset="0"/>
              </a:rPr>
              <a:t>3</a:t>
            </a:r>
            <a:endParaRPr 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3352800" y="3657600"/>
            <a:ext cx="1892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2060"/>
                </a:solidFill>
                <a:latin typeface=".VnTime" pitchFamily="34" charset="0"/>
              </a:rPr>
              <a:t>0 + 3  =</a:t>
            </a:r>
            <a:r>
              <a:rPr lang="en-US" sz="3600" b="1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vi-VN" sz="36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5181600" y="3733800"/>
            <a:ext cx="412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2060"/>
                </a:solidFill>
                <a:latin typeface=".VnTime" pitchFamily="34" charset="0"/>
              </a:rPr>
              <a:t>3</a:t>
            </a:r>
            <a:endParaRPr lang="vi-VN" sz="4000" b="1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2819400" y="4419600"/>
            <a:ext cx="2816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2060"/>
                </a:solidFill>
                <a:latin typeface=".VnTime" pitchFamily="34" charset="0"/>
              </a:rPr>
              <a:t>3 + 0  = 0 + </a:t>
            </a:r>
            <a:r>
              <a:rPr lang="en-US" sz="3600" b="1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vi-VN" sz="3600" b="1">
              <a:solidFill>
                <a:srgbClr val="002060"/>
              </a:solidFill>
              <a:latin typeface=".VnTime" pitchFamily="34" charset="0"/>
            </a:endParaRP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3810000" y="5715000"/>
          <a:ext cx="2590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lip" r:id="rId3" imgW="4435200" imgH="3328560" progId="MS_ClipArt_Gallery.2">
                  <p:embed/>
                </p:oleObj>
              </mc:Choice>
              <mc:Fallback>
                <p:oleObj name="Clip" r:id="rId3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15000"/>
                        <a:ext cx="2590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04800" y="-457200"/>
            <a:ext cx="8382000" cy="1431925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10000" y="0"/>
            <a:ext cx="167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.VnTime" pitchFamily="34" charset="0"/>
              </a:rPr>
              <a:t>Toán</a:t>
            </a:r>
            <a:r>
              <a:rPr lang="en-US" sz="40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        </a:t>
            </a:r>
            <a:endParaRPr lang="vi-VN" sz="4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590800" y="1143000"/>
            <a:ext cx="49295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0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phép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cộng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endParaRPr lang="vi-VN" sz="36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0" grpId="0"/>
      <p:bldP spid="144391" grpId="0"/>
      <p:bldP spid="144392" grpId="0"/>
      <p:bldP spid="144393" grpId="0"/>
      <p:bldP spid="144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30480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655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         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.VnTime" pitchFamily="34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Time" pitchFamily="34" charset="0"/>
            </a:endParaRPr>
          </a:p>
          <a:p>
            <a:pPr eaLnBrk="1" hangingPunct="1"/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           </a:t>
            </a:r>
            <a:endParaRPr lang="vi-VN" sz="4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14400" y="4572000"/>
            <a:ext cx="25218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2060"/>
                </a:solidFill>
                <a:latin typeface=".VnTime" pitchFamily="34" charset="0"/>
              </a:rPr>
              <a:t>4 + 0  = 4 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743200" y="1143000"/>
            <a:ext cx="49295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0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phép</a:t>
            </a:r>
            <a:r>
              <a:rPr lang="en-US" sz="36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Time" pitchFamily="34" charset="0"/>
              </a:rPr>
              <a:t>cộng</a:t>
            </a:r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endParaRPr lang="vi-VN" sz="36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486400" y="4572000"/>
            <a:ext cx="25218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2060"/>
                </a:solidFill>
                <a:latin typeface=".VnTime" pitchFamily="34" charset="0"/>
              </a:rPr>
              <a:t>5 + 0  = 5 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3429000" y="2086170"/>
            <a:ext cx="23807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.VnTime" pitchFamily="34" charset="0"/>
              </a:rPr>
              <a:t>2 + 0 = 2 </a:t>
            </a:r>
            <a:endParaRPr lang="vi-VN" sz="4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4325" y="2081189"/>
            <a:ext cx="22397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1 + 0 = 1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400800" y="2133600"/>
            <a:ext cx="22397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2060"/>
                </a:solidFill>
                <a:latin typeface=".VnTime" pitchFamily="34" charset="0"/>
              </a:rPr>
              <a:t>3</a:t>
            </a:r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 + 0 = 3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-38100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tháng 10 năm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743200" y="1143000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36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endParaRPr lang="vi-VN" sz="36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2122" y="1180784"/>
            <a:ext cx="9067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cộng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0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124200" y="2343329"/>
            <a:ext cx="22397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4400" b="1" dirty="0" smtClean="0">
                <a:solidFill>
                  <a:srgbClr val="002060"/>
                </a:solidFill>
                <a:latin typeface=".VnTime" pitchFamily="34" charset="0"/>
              </a:rPr>
              <a:t>4</a:t>
            </a:r>
            <a:r>
              <a:rPr lang="en-US" sz="4400" b="1" dirty="0" smtClean="0">
                <a:solidFill>
                  <a:srgbClr val="002060"/>
                </a:solidFill>
                <a:latin typeface=".VnTime" pitchFamily="34" charset="0"/>
              </a:rPr>
              <a:t> + 0 = </a:t>
            </a:r>
            <a:r>
              <a:rPr lang="vi-VN" sz="4400" b="1" dirty="0" smtClean="0">
                <a:solidFill>
                  <a:srgbClr val="002060"/>
                </a:solidFill>
                <a:latin typeface=".VnTime" pitchFamily="34" charset="0"/>
              </a:rPr>
              <a:t>4</a:t>
            </a:r>
            <a:endParaRPr lang="vi-VN" sz="4400" b="1" dirty="0">
              <a:solidFill>
                <a:srgbClr val="00206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6600"/>
        </a:solidFill>
        <a:ln w="38100" algn="ctr">
          <a:solidFill>
            <a:schemeClr val="hlink"/>
          </a:solidFill>
          <a:prstDash val="sysDot"/>
          <a:miter lim="800000"/>
          <a:headEnd/>
          <a:tailEnd/>
        </a:ln>
      </a:spPr>
      <a:bodyPr>
        <a:spAutoFit/>
      </a:bodyPr>
      <a:lstStyle>
        <a:defPPr algn="ctr" eaLnBrk="1" hangingPunct="1">
          <a:spcBef>
            <a:spcPct val="50000"/>
          </a:spcBef>
          <a:defRPr sz="2800" b="1">
            <a:solidFill>
              <a:srgbClr val="66FF33"/>
            </a:solidFill>
            <a:latin typeface=".VnTime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592</Words>
  <Application>Microsoft Office PowerPoint</Application>
  <PresentationFormat>On-screen Show (4:3)</PresentationFormat>
  <Paragraphs>166</Paragraphs>
  <Slides>18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PowerPoint Presentation</vt:lpstr>
      <vt:lpstr>     Thứ sáu ngày 26 tháng 10 năm 2018</vt:lpstr>
      <vt:lpstr>     Thứ sáu ngày 26 tháng 10 năm 2018</vt:lpstr>
      <vt:lpstr>Thứ sáu ngày 26 tháng 10 năm 2018</vt:lpstr>
      <vt:lpstr>       Thứ sáu ngày 26 tháng 10 năm 2018</vt:lpstr>
      <vt:lpstr>       Thứ sáu ngày 26 tháng 10 năm 2018</vt:lpstr>
      <vt:lpstr>       Thứ sáu ngày 26 tháng 10 năm 2018</vt:lpstr>
      <vt:lpstr>       Thứ sáu ngày 26 tháng 10 năm 2018</vt:lpstr>
      <vt:lpstr>       Thứ sáu ngày 26 tháng 10 năm 2018</vt:lpstr>
      <vt:lpstr>       Thứ sáu ngày 26 tháng 10 năm 2018</vt:lpstr>
      <vt:lpstr>       Thứ sáu ngày 26 tháng 10 năm 2018</vt:lpstr>
      <vt:lpstr>       Thứ sáu ngày 26 tháng 10 năm 2018</vt:lpstr>
      <vt:lpstr>       Thứ sáu ngày 26 tháng 10 năm 2018</vt:lpstr>
      <vt:lpstr>Thứ sáu ngày 26 tháng 10 năm 2018</vt:lpstr>
      <vt:lpstr>Thứ sáu ngày 26 tháng 10 năm 2018</vt:lpstr>
      <vt:lpstr>Thứ sáu ngày 26 tháng 10 năm 2018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Tr­êng TiÓu häc Kim Anh</dc:title>
  <dc:creator>pc</dc:creator>
  <cp:lastModifiedBy>Administrator</cp:lastModifiedBy>
  <cp:revision>29</cp:revision>
  <dcterms:created xsi:type="dcterms:W3CDTF">2017-10-18T11:48:00Z</dcterms:created>
  <dcterms:modified xsi:type="dcterms:W3CDTF">2018-10-21T12:21:39Z</dcterms:modified>
</cp:coreProperties>
</file>